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9" r:id="rId1"/>
  </p:sldMasterIdLst>
  <p:notesMasterIdLst>
    <p:notesMasterId r:id="rId11"/>
  </p:notesMasterIdLst>
  <p:handoutMasterIdLst>
    <p:handoutMasterId r:id="rId12"/>
  </p:handoutMasterIdLst>
  <p:sldIdLst>
    <p:sldId id="275" r:id="rId2"/>
    <p:sldId id="291" r:id="rId3"/>
    <p:sldId id="303" r:id="rId4"/>
    <p:sldId id="292" r:id="rId5"/>
    <p:sldId id="304" r:id="rId6"/>
    <p:sldId id="306" r:id="rId7"/>
    <p:sldId id="307" r:id="rId8"/>
    <p:sldId id="308" r:id="rId9"/>
    <p:sldId id="309" r:id="rId10"/>
  </p:sldIdLst>
  <p:sldSz cx="9906000" cy="6858000" type="A4"/>
  <p:notesSz cx="10018713"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崇之 加藤" initials="崇之" lastIdx="1" clrIdx="0">
    <p:extLst>
      <p:ext uri="{19B8F6BF-5375-455C-9EA6-DF929625EA0E}">
        <p15:presenceInfo xmlns:p15="http://schemas.microsoft.com/office/powerpoint/2012/main" userId="898c5bd6d90f03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D0576B"/>
    <a:srgbClr val="F0908D"/>
    <a:srgbClr val="C53D43"/>
    <a:srgbClr val="B94047"/>
    <a:srgbClr val="A22041"/>
    <a:srgbClr val="C00000"/>
    <a:srgbClr val="FF7878"/>
    <a:srgbClr val="FF8C8C"/>
    <a:srgbClr val="FF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p:scale>
          <a:sx n="110" d="100"/>
          <a:sy n="110" d="100"/>
        </p:scale>
        <p:origin x="1128" y="78"/>
      </p:cViewPr>
      <p:guideLst>
        <p:guide orient="horz" pos="2160"/>
        <p:guide pos="3120"/>
      </p:guideLst>
    </p:cSldViewPr>
  </p:slideViewPr>
  <p:notesTextViewPr>
    <p:cViewPr>
      <p:scale>
        <a:sx n="3" d="2"/>
        <a:sy n="3" d="2"/>
      </p:scale>
      <p:origin x="0" y="0"/>
    </p:cViewPr>
  </p:notesTextViewPr>
  <p:notesViewPr>
    <p:cSldViewPr snapToGrid="0">
      <p:cViewPr varScale="1">
        <p:scale>
          <a:sx n="78" d="100"/>
          <a:sy n="78" d="100"/>
        </p:scale>
        <p:origin x="18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 xmlns:a16="http://schemas.microsoft.com/office/drawing/2014/main" id="{E05833F5-B20E-469A-A202-11BF3D1BC331}"/>
              </a:ext>
            </a:extLst>
          </p:cNvPr>
          <p:cNvSpPr>
            <a:spLocks noGrp="1"/>
          </p:cNvSpPr>
          <p:nvPr>
            <p:ph type="hdr" sz="quarter"/>
          </p:nvPr>
        </p:nvSpPr>
        <p:spPr>
          <a:xfrm>
            <a:off x="2" y="0"/>
            <a:ext cx="4342308" cy="345794"/>
          </a:xfrm>
          <a:prstGeom prst="rect">
            <a:avLst/>
          </a:prstGeom>
        </p:spPr>
        <p:txBody>
          <a:bodyPr vert="horz" lIns="93113" tIns="46557" rIns="93113" bIns="46557" rtlCol="0"/>
          <a:lstStyle>
            <a:lvl1pPr algn="l">
              <a:defRPr sz="1200"/>
            </a:lvl1pPr>
          </a:lstStyle>
          <a:p>
            <a:endParaRPr kumimoji="1" lang="ja-JP" altLang="en-US" dirty="0"/>
          </a:p>
        </p:txBody>
      </p:sp>
      <p:sp>
        <p:nvSpPr>
          <p:cNvPr id="3" name="日付プレースホルダー 2">
            <a:extLst>
              <a:ext uri="{FF2B5EF4-FFF2-40B4-BE49-F238E27FC236}">
                <a16:creationId xmlns="" xmlns:a16="http://schemas.microsoft.com/office/drawing/2014/main" id="{D3A3DACD-A9FF-4E71-97DB-CFD365D9E851}"/>
              </a:ext>
            </a:extLst>
          </p:cNvPr>
          <p:cNvSpPr>
            <a:spLocks noGrp="1"/>
          </p:cNvSpPr>
          <p:nvPr>
            <p:ph type="dt" sz="quarter" idx="1"/>
          </p:nvPr>
        </p:nvSpPr>
        <p:spPr>
          <a:xfrm>
            <a:off x="5674044" y="0"/>
            <a:ext cx="4342307" cy="345794"/>
          </a:xfrm>
          <a:prstGeom prst="rect">
            <a:avLst/>
          </a:prstGeom>
        </p:spPr>
        <p:txBody>
          <a:bodyPr vert="horz" lIns="93113" tIns="46557" rIns="93113" bIns="46557" rtlCol="0"/>
          <a:lstStyle>
            <a:lvl1pPr algn="r">
              <a:defRPr sz="1200"/>
            </a:lvl1pPr>
          </a:lstStyle>
          <a:p>
            <a:fld id="{EB053B47-4AD5-4A3F-A7C4-D1A8BCECA54D}" type="datetimeFigureOut">
              <a:rPr kumimoji="1" lang="ja-JP" altLang="en-US" smtClean="0"/>
              <a:t>2021/10/1</a:t>
            </a:fld>
            <a:endParaRPr kumimoji="1" lang="ja-JP" altLang="en-US" dirty="0"/>
          </a:p>
        </p:txBody>
      </p:sp>
      <p:sp>
        <p:nvSpPr>
          <p:cNvPr id="4" name="フッター プレースホルダー 3">
            <a:extLst>
              <a:ext uri="{FF2B5EF4-FFF2-40B4-BE49-F238E27FC236}">
                <a16:creationId xmlns="" xmlns:a16="http://schemas.microsoft.com/office/drawing/2014/main" id="{46ABA38C-3DAA-4460-BD4D-CDD90EF7EA70}"/>
              </a:ext>
            </a:extLst>
          </p:cNvPr>
          <p:cNvSpPr>
            <a:spLocks noGrp="1"/>
          </p:cNvSpPr>
          <p:nvPr>
            <p:ph type="ftr" sz="quarter" idx="2"/>
          </p:nvPr>
        </p:nvSpPr>
        <p:spPr>
          <a:xfrm>
            <a:off x="2" y="6542370"/>
            <a:ext cx="4342308" cy="345794"/>
          </a:xfrm>
          <a:prstGeom prst="rect">
            <a:avLst/>
          </a:prstGeom>
        </p:spPr>
        <p:txBody>
          <a:bodyPr vert="horz" lIns="93113" tIns="46557" rIns="93113" bIns="46557"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 xmlns:a16="http://schemas.microsoft.com/office/drawing/2014/main" id="{3A2F8833-CDDB-4488-B01B-8499BC603C6B}"/>
              </a:ext>
            </a:extLst>
          </p:cNvPr>
          <p:cNvSpPr>
            <a:spLocks noGrp="1"/>
          </p:cNvSpPr>
          <p:nvPr>
            <p:ph type="sldNum" sz="quarter" idx="3"/>
          </p:nvPr>
        </p:nvSpPr>
        <p:spPr>
          <a:xfrm>
            <a:off x="5674044" y="6542370"/>
            <a:ext cx="4342307" cy="345794"/>
          </a:xfrm>
          <a:prstGeom prst="rect">
            <a:avLst/>
          </a:prstGeom>
        </p:spPr>
        <p:txBody>
          <a:bodyPr vert="horz" lIns="93113" tIns="46557" rIns="93113" bIns="46557" rtlCol="0" anchor="b"/>
          <a:lstStyle>
            <a:lvl1pPr algn="r">
              <a:defRPr sz="1200"/>
            </a:lvl1pPr>
          </a:lstStyle>
          <a:p>
            <a:fld id="{3C3DF9CA-DC94-43A1-9BD0-8234B8B7C0B1}" type="slidenum">
              <a:rPr kumimoji="1" lang="ja-JP" altLang="en-US" smtClean="0"/>
              <a:t>‹#›</a:t>
            </a:fld>
            <a:endParaRPr kumimoji="1" lang="ja-JP" altLang="en-US" dirty="0"/>
          </a:p>
        </p:txBody>
      </p:sp>
    </p:spTree>
    <p:extLst>
      <p:ext uri="{BB962C8B-B14F-4D97-AF65-F5344CB8AC3E}">
        <p14:creationId xmlns:p14="http://schemas.microsoft.com/office/powerpoint/2010/main" val="2090757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1174" cy="345789"/>
          </a:xfrm>
          <a:prstGeom prst="rect">
            <a:avLst/>
          </a:prstGeom>
        </p:spPr>
        <p:txBody>
          <a:bodyPr vert="horz" lIns="93113" tIns="46557" rIns="93113" bIns="46557"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674316" y="0"/>
            <a:ext cx="4342785" cy="345789"/>
          </a:xfrm>
          <a:prstGeom prst="rect">
            <a:avLst/>
          </a:prstGeom>
        </p:spPr>
        <p:txBody>
          <a:bodyPr vert="horz" lIns="93113" tIns="46557" rIns="93113" bIns="46557" rtlCol="0"/>
          <a:lstStyle>
            <a:lvl1pPr algn="r">
              <a:defRPr sz="1200"/>
            </a:lvl1pPr>
          </a:lstStyle>
          <a:p>
            <a:fld id="{98655E97-7260-4227-AC30-AE0A926DA2BA}" type="datetimeFigureOut">
              <a:rPr kumimoji="1" lang="ja-JP" altLang="en-US" smtClean="0"/>
              <a:t>2021/10/1</a:t>
            </a:fld>
            <a:endParaRPr kumimoji="1" lang="ja-JP" altLang="en-US" dirty="0"/>
          </a:p>
        </p:txBody>
      </p:sp>
      <p:sp>
        <p:nvSpPr>
          <p:cNvPr id="4" name="スライド イメージ プレースホルダー 3"/>
          <p:cNvSpPr>
            <a:spLocks noGrp="1" noRot="1" noChangeAspect="1"/>
          </p:cNvSpPr>
          <p:nvPr>
            <p:ph type="sldImg" idx="2"/>
          </p:nvPr>
        </p:nvSpPr>
        <p:spPr>
          <a:xfrm>
            <a:off x="3332163" y="860425"/>
            <a:ext cx="3355975" cy="2324100"/>
          </a:xfrm>
          <a:prstGeom prst="rect">
            <a:avLst/>
          </a:prstGeom>
          <a:noFill/>
          <a:ln w="12700">
            <a:solidFill>
              <a:prstClr val="black"/>
            </a:solidFill>
          </a:ln>
        </p:spPr>
        <p:txBody>
          <a:bodyPr vert="horz" lIns="93113" tIns="46557" rIns="93113" bIns="46557" rtlCol="0" anchor="ctr"/>
          <a:lstStyle/>
          <a:p>
            <a:endParaRPr lang="ja-JP" altLang="en-US" dirty="0"/>
          </a:p>
        </p:txBody>
      </p:sp>
      <p:sp>
        <p:nvSpPr>
          <p:cNvPr id="5" name="ノート プレースホルダー 4"/>
          <p:cNvSpPr>
            <a:spLocks noGrp="1"/>
          </p:cNvSpPr>
          <p:nvPr>
            <p:ph type="body" sz="quarter" idx="3"/>
          </p:nvPr>
        </p:nvSpPr>
        <p:spPr>
          <a:xfrm>
            <a:off x="1002677" y="3315020"/>
            <a:ext cx="8014970" cy="2712732"/>
          </a:xfrm>
          <a:prstGeom prst="rect">
            <a:avLst/>
          </a:prstGeom>
        </p:spPr>
        <p:txBody>
          <a:bodyPr vert="horz" lIns="93113" tIns="46557" rIns="93113" bIns="4655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42374"/>
            <a:ext cx="4341174" cy="345789"/>
          </a:xfrm>
          <a:prstGeom prst="rect">
            <a:avLst/>
          </a:prstGeom>
        </p:spPr>
        <p:txBody>
          <a:bodyPr vert="horz" lIns="93113" tIns="46557" rIns="93113" bIns="46557"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674316" y="6542374"/>
            <a:ext cx="4342785" cy="345789"/>
          </a:xfrm>
          <a:prstGeom prst="rect">
            <a:avLst/>
          </a:prstGeom>
        </p:spPr>
        <p:txBody>
          <a:bodyPr vert="horz" lIns="93113" tIns="46557" rIns="93113" bIns="46557" rtlCol="0" anchor="b"/>
          <a:lstStyle>
            <a:lvl1pPr algn="r">
              <a:defRPr sz="1200"/>
            </a:lvl1pPr>
          </a:lstStyle>
          <a:p>
            <a:fld id="{246AA3BB-F40E-4095-945B-3B375DAA7F3E}" type="slidenum">
              <a:rPr kumimoji="1" lang="ja-JP" altLang="en-US" smtClean="0"/>
              <a:t>‹#›</a:t>
            </a:fld>
            <a:endParaRPr kumimoji="1" lang="ja-JP" altLang="en-US" dirty="0"/>
          </a:p>
        </p:txBody>
      </p:sp>
    </p:spTree>
    <p:extLst>
      <p:ext uri="{BB962C8B-B14F-4D97-AF65-F5344CB8AC3E}">
        <p14:creationId xmlns:p14="http://schemas.microsoft.com/office/powerpoint/2010/main" val="28534514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247F4EB-7C29-4076-818E-EC0DA172791D}" type="datetime1">
              <a:rPr kumimoji="1" lang="ja-JP" altLang="en-US" smtClean="0"/>
              <a:t>2021/10/1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AA204F7-1EBA-4A62-83CA-D03A6D293588}" type="slidenum">
              <a:rPr kumimoji="1" lang="ja-JP" altLang="en-US" smtClean="0"/>
              <a:t>‹#›</a:t>
            </a:fld>
            <a:endParaRPr kumimoji="1" lang="ja-JP" altLang="en-US" dirty="0"/>
          </a:p>
        </p:txBody>
      </p:sp>
    </p:spTree>
    <p:extLst>
      <p:ext uri="{BB962C8B-B14F-4D97-AF65-F5344CB8AC3E}">
        <p14:creationId xmlns:p14="http://schemas.microsoft.com/office/powerpoint/2010/main" val="24173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76D9784-341E-4A29-AF52-E82934748D72}" type="datetime1">
              <a:rPr kumimoji="1" lang="ja-JP" altLang="en-US" smtClean="0"/>
              <a:t>2021/10/1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AA204F7-1EBA-4A62-83CA-D03A6D293588}" type="slidenum">
              <a:rPr kumimoji="1" lang="ja-JP" altLang="en-US" smtClean="0"/>
              <a:t>‹#›</a:t>
            </a:fld>
            <a:endParaRPr kumimoji="1" lang="ja-JP" altLang="en-US" dirty="0"/>
          </a:p>
        </p:txBody>
      </p:sp>
    </p:spTree>
    <p:extLst>
      <p:ext uri="{BB962C8B-B14F-4D97-AF65-F5344CB8AC3E}">
        <p14:creationId xmlns:p14="http://schemas.microsoft.com/office/powerpoint/2010/main" val="120326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6B2A01-89C6-40C5-9488-0A9A26ECE4ED}" type="datetime1">
              <a:rPr kumimoji="1" lang="ja-JP" altLang="en-US" smtClean="0"/>
              <a:t>2021/10/1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AA204F7-1EBA-4A62-83CA-D03A6D293588}" type="slidenum">
              <a:rPr kumimoji="1" lang="ja-JP" altLang="en-US" smtClean="0"/>
              <a:t>‹#›</a:t>
            </a:fld>
            <a:endParaRPr kumimoji="1" lang="ja-JP" altLang="en-US" dirty="0"/>
          </a:p>
        </p:txBody>
      </p:sp>
    </p:spTree>
    <p:extLst>
      <p:ext uri="{BB962C8B-B14F-4D97-AF65-F5344CB8AC3E}">
        <p14:creationId xmlns:p14="http://schemas.microsoft.com/office/powerpoint/2010/main" val="253962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5DDFC6-A21B-4441-80C8-100D905CD470}" type="datetime1">
              <a:rPr kumimoji="1" lang="ja-JP" altLang="en-US" smtClean="0"/>
              <a:t>2021/10/1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AA204F7-1EBA-4A62-83CA-D03A6D293588}" type="slidenum">
              <a:rPr kumimoji="1" lang="ja-JP" altLang="en-US" smtClean="0"/>
              <a:t>‹#›</a:t>
            </a:fld>
            <a:endParaRPr kumimoji="1" lang="ja-JP" altLang="en-US" dirty="0"/>
          </a:p>
        </p:txBody>
      </p:sp>
    </p:spTree>
    <p:extLst>
      <p:ext uri="{BB962C8B-B14F-4D97-AF65-F5344CB8AC3E}">
        <p14:creationId xmlns:p14="http://schemas.microsoft.com/office/powerpoint/2010/main" val="348299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67E46A-8FFD-4E25-A142-1C1CF781B65A}" type="datetime1">
              <a:rPr kumimoji="1" lang="ja-JP" altLang="en-US" smtClean="0"/>
              <a:t>2021/10/1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AA204F7-1EBA-4A62-83CA-D03A6D293588}" type="slidenum">
              <a:rPr kumimoji="1" lang="ja-JP" altLang="en-US" smtClean="0"/>
              <a:t>‹#›</a:t>
            </a:fld>
            <a:endParaRPr kumimoji="1" lang="ja-JP" altLang="en-US" dirty="0"/>
          </a:p>
        </p:txBody>
      </p:sp>
    </p:spTree>
    <p:extLst>
      <p:ext uri="{BB962C8B-B14F-4D97-AF65-F5344CB8AC3E}">
        <p14:creationId xmlns:p14="http://schemas.microsoft.com/office/powerpoint/2010/main" val="352487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1F1F9D-361A-4B98-917C-B7DBBC57B78D}" type="datetime1">
              <a:rPr kumimoji="1" lang="ja-JP" altLang="en-US" smtClean="0"/>
              <a:t>2021/10/1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AA204F7-1EBA-4A62-83CA-D03A6D293588}" type="slidenum">
              <a:rPr kumimoji="1" lang="ja-JP" altLang="en-US" smtClean="0"/>
              <a:t>‹#›</a:t>
            </a:fld>
            <a:endParaRPr kumimoji="1" lang="ja-JP" altLang="en-US" dirty="0"/>
          </a:p>
        </p:txBody>
      </p:sp>
    </p:spTree>
    <p:extLst>
      <p:ext uri="{BB962C8B-B14F-4D97-AF65-F5344CB8AC3E}">
        <p14:creationId xmlns:p14="http://schemas.microsoft.com/office/powerpoint/2010/main" val="97740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30FDBFF-C62E-439F-B19D-084D3C0FBCBA}" type="datetime1">
              <a:rPr kumimoji="1" lang="ja-JP" altLang="en-US" smtClean="0"/>
              <a:t>2021/10/1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AA204F7-1EBA-4A62-83CA-D03A6D293588}" type="slidenum">
              <a:rPr kumimoji="1" lang="ja-JP" altLang="en-US" smtClean="0"/>
              <a:t>‹#›</a:t>
            </a:fld>
            <a:endParaRPr kumimoji="1" lang="ja-JP" altLang="en-US" dirty="0"/>
          </a:p>
        </p:txBody>
      </p:sp>
    </p:spTree>
    <p:extLst>
      <p:ext uri="{BB962C8B-B14F-4D97-AF65-F5344CB8AC3E}">
        <p14:creationId xmlns:p14="http://schemas.microsoft.com/office/powerpoint/2010/main" val="270917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4017BC-65FB-46D3-B211-B891D028E44D}" type="datetime1">
              <a:rPr kumimoji="1" lang="ja-JP" altLang="en-US" smtClean="0"/>
              <a:t>2021/10/1</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EAA204F7-1EBA-4A62-83CA-D03A6D293588}" type="slidenum">
              <a:rPr kumimoji="1" lang="ja-JP" altLang="en-US" smtClean="0"/>
              <a:t>‹#›</a:t>
            </a:fld>
            <a:endParaRPr kumimoji="1" lang="ja-JP" altLang="en-US" dirty="0"/>
          </a:p>
        </p:txBody>
      </p:sp>
    </p:spTree>
    <p:extLst>
      <p:ext uri="{BB962C8B-B14F-4D97-AF65-F5344CB8AC3E}">
        <p14:creationId xmlns:p14="http://schemas.microsoft.com/office/powerpoint/2010/main" val="3862470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485111A-4B88-491A-90FF-7B646A22C975}" type="datetime1">
              <a:rPr kumimoji="1" lang="ja-JP" altLang="en-US" smtClean="0"/>
              <a:t>2021/10/1</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EAA204F7-1EBA-4A62-83CA-D03A6D293588}" type="slidenum">
              <a:rPr kumimoji="1" lang="ja-JP" altLang="en-US" smtClean="0"/>
              <a:t>‹#›</a:t>
            </a:fld>
            <a:endParaRPr kumimoji="1" lang="ja-JP" altLang="en-US" dirty="0"/>
          </a:p>
        </p:txBody>
      </p:sp>
    </p:spTree>
    <p:extLst>
      <p:ext uri="{BB962C8B-B14F-4D97-AF65-F5344CB8AC3E}">
        <p14:creationId xmlns:p14="http://schemas.microsoft.com/office/powerpoint/2010/main" val="563507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229316"/>
            <a:ext cx="2228850" cy="288000"/>
          </a:xfrm>
        </p:spPr>
        <p:txBody>
          <a:bodyPr/>
          <a:lstStyle/>
          <a:p>
            <a:fld id="{3A7C0F2A-38E8-4FFA-A986-0B2C7045262F}" type="datetime1">
              <a:rPr kumimoji="1" lang="ja-JP" altLang="en-US" smtClean="0"/>
              <a:t>2021/10/1</a:t>
            </a:fld>
            <a:endParaRPr kumimoji="1" lang="ja-JP" altLang="en-US" dirty="0"/>
          </a:p>
        </p:txBody>
      </p:sp>
      <p:sp>
        <p:nvSpPr>
          <p:cNvPr id="3" name="Footer Placeholder 2"/>
          <p:cNvSpPr>
            <a:spLocks noGrp="1"/>
          </p:cNvSpPr>
          <p:nvPr>
            <p:ph type="ftr" sz="quarter" idx="11"/>
          </p:nvPr>
        </p:nvSpPr>
        <p:spPr>
          <a:xfrm>
            <a:off x="3281363" y="6248400"/>
            <a:ext cx="3343275" cy="288000"/>
          </a:xfrm>
        </p:spPr>
        <p:txBody>
          <a:bodyPr/>
          <a:lstStyle>
            <a:lvl1pPr>
              <a:defRPr sz="1000">
                <a:latin typeface="メイリオ" panose="020B0604030504040204" pitchFamily="50" charset="-128"/>
                <a:ea typeface="メイリオ" panose="020B0604030504040204" pitchFamily="50" charset="-128"/>
              </a:defRPr>
            </a:lvl1pPr>
          </a:lstStyle>
          <a:p>
            <a:r>
              <a:rPr kumimoji="1" lang="ja-JP" altLang="en-US" dirty="0"/>
              <a:t>有限会社 紅屋</a:t>
            </a:r>
          </a:p>
        </p:txBody>
      </p:sp>
      <p:sp>
        <p:nvSpPr>
          <p:cNvPr id="4" name="Slide Number Placeholder 3"/>
          <p:cNvSpPr>
            <a:spLocks noGrp="1"/>
          </p:cNvSpPr>
          <p:nvPr>
            <p:ph type="sldNum" sz="quarter" idx="12"/>
          </p:nvPr>
        </p:nvSpPr>
        <p:spPr>
          <a:xfrm>
            <a:off x="6996113" y="6229316"/>
            <a:ext cx="2228850" cy="288000"/>
          </a:xfrm>
        </p:spPr>
        <p:txBody>
          <a:bodyPr/>
          <a:lstStyle/>
          <a:p>
            <a:fld id="{EAA204F7-1EBA-4A62-83CA-D03A6D293588}" type="slidenum">
              <a:rPr kumimoji="1" lang="ja-JP" altLang="en-US" smtClean="0"/>
              <a:t>‹#›</a:t>
            </a:fld>
            <a:endParaRPr kumimoji="1" lang="ja-JP" altLang="en-US" dirty="0"/>
          </a:p>
        </p:txBody>
      </p:sp>
      <p:sp>
        <p:nvSpPr>
          <p:cNvPr id="6" name="Title 1">
            <a:extLst>
              <a:ext uri="{FF2B5EF4-FFF2-40B4-BE49-F238E27FC236}">
                <a16:creationId xmlns="" xmlns:a16="http://schemas.microsoft.com/office/drawing/2014/main" id="{B6824ABC-C58A-4B5D-8DF5-8B8985746774}"/>
              </a:ext>
            </a:extLst>
          </p:cNvPr>
          <p:cNvSpPr>
            <a:spLocks noGrp="1"/>
          </p:cNvSpPr>
          <p:nvPr>
            <p:ph type="title"/>
          </p:nvPr>
        </p:nvSpPr>
        <p:spPr>
          <a:xfrm>
            <a:off x="681037" y="651421"/>
            <a:ext cx="8543925" cy="288000"/>
          </a:xfrm>
        </p:spPr>
        <p:txBody>
          <a:bodyPr>
            <a:normAutofit/>
          </a:bodyPr>
          <a:lstStyle>
            <a:lvl1pPr algn="ctr">
              <a:defRPr sz="1800"/>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157781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229316"/>
            <a:ext cx="2228850" cy="288000"/>
          </a:xfrm>
        </p:spPr>
        <p:txBody>
          <a:bodyPr/>
          <a:lstStyle/>
          <a:p>
            <a:fld id="{3A7C0F2A-38E8-4FFA-A986-0B2C7045262F}" type="datetime1">
              <a:rPr kumimoji="1" lang="ja-JP" altLang="en-US" smtClean="0"/>
              <a:t>2021/10/1</a:t>
            </a:fld>
            <a:endParaRPr kumimoji="1" lang="ja-JP" altLang="en-US" dirty="0"/>
          </a:p>
        </p:txBody>
      </p:sp>
      <p:sp>
        <p:nvSpPr>
          <p:cNvPr id="3" name="Footer Placeholder 2"/>
          <p:cNvSpPr>
            <a:spLocks noGrp="1"/>
          </p:cNvSpPr>
          <p:nvPr>
            <p:ph type="ftr" sz="quarter" idx="11"/>
          </p:nvPr>
        </p:nvSpPr>
        <p:spPr>
          <a:xfrm>
            <a:off x="3281363" y="6248400"/>
            <a:ext cx="3343275" cy="288000"/>
          </a:xfrm>
        </p:spPr>
        <p:txBody>
          <a:bodyPr/>
          <a:lstStyle>
            <a:lvl1pPr>
              <a:defRPr sz="1000">
                <a:latin typeface="メイリオ" panose="020B0604030504040204" pitchFamily="50" charset="-128"/>
                <a:ea typeface="メイリオ" panose="020B0604030504040204" pitchFamily="50" charset="-128"/>
              </a:defRPr>
            </a:lvl1pPr>
          </a:lstStyle>
          <a:p>
            <a:r>
              <a:rPr kumimoji="1" lang="ja-JP" altLang="en-US" dirty="0"/>
              <a:t>有限会社 紅屋</a:t>
            </a:r>
          </a:p>
        </p:txBody>
      </p:sp>
      <p:sp>
        <p:nvSpPr>
          <p:cNvPr id="4" name="Slide Number Placeholder 3"/>
          <p:cNvSpPr>
            <a:spLocks noGrp="1"/>
          </p:cNvSpPr>
          <p:nvPr>
            <p:ph type="sldNum" sz="quarter" idx="12"/>
          </p:nvPr>
        </p:nvSpPr>
        <p:spPr>
          <a:xfrm>
            <a:off x="6996113" y="6229316"/>
            <a:ext cx="2228850" cy="288000"/>
          </a:xfrm>
        </p:spPr>
        <p:txBody>
          <a:bodyPr/>
          <a:lstStyle/>
          <a:p>
            <a:fld id="{EAA204F7-1EBA-4A62-83CA-D03A6D293588}" type="slidenum">
              <a:rPr kumimoji="1" lang="ja-JP" altLang="en-US" smtClean="0"/>
              <a:t>‹#›</a:t>
            </a:fld>
            <a:endParaRPr kumimoji="1" lang="ja-JP" altLang="en-US" dirty="0"/>
          </a:p>
        </p:txBody>
      </p:sp>
      <p:sp>
        <p:nvSpPr>
          <p:cNvPr id="5" name="テキスト ボックス 4">
            <a:extLst>
              <a:ext uri="{FF2B5EF4-FFF2-40B4-BE49-F238E27FC236}">
                <a16:creationId xmlns="" xmlns:a16="http://schemas.microsoft.com/office/drawing/2014/main" id="{4F85AE27-7B55-4670-8DC2-29872B901032}"/>
              </a:ext>
            </a:extLst>
          </p:cNvPr>
          <p:cNvSpPr txBox="1"/>
          <p:nvPr userDrawn="1"/>
        </p:nvSpPr>
        <p:spPr>
          <a:xfrm>
            <a:off x="2354179" y="700252"/>
            <a:ext cx="5197642" cy="338554"/>
          </a:xfrm>
          <a:prstGeom prst="rect">
            <a:avLst/>
          </a:prstGeom>
          <a:noFill/>
        </p:spPr>
        <p:txBody>
          <a:bodyPr wrap="square" rtlCol="0">
            <a:spAutoFit/>
          </a:bodyPr>
          <a:lstStyle/>
          <a:p>
            <a:pPr algn="ctr"/>
            <a:r>
              <a:rPr kumimoji="1" lang="ja-JP" altLang="en-US" sz="1600" dirty="0"/>
              <a:t>ページタイトル</a:t>
            </a:r>
            <a:endParaRPr kumimoji="1" lang="ja-JP" altLang="en-US" dirty="0"/>
          </a:p>
        </p:txBody>
      </p:sp>
      <p:sp>
        <p:nvSpPr>
          <p:cNvPr id="6" name="テキスト ボックス 5">
            <a:extLst>
              <a:ext uri="{FF2B5EF4-FFF2-40B4-BE49-F238E27FC236}">
                <a16:creationId xmlns="" xmlns:a16="http://schemas.microsoft.com/office/drawing/2014/main" id="{05FF17D4-3C27-4DB2-AA29-407C1EB2C65B}"/>
              </a:ext>
            </a:extLst>
          </p:cNvPr>
          <p:cNvSpPr txBox="1"/>
          <p:nvPr userDrawn="1"/>
        </p:nvSpPr>
        <p:spPr>
          <a:xfrm>
            <a:off x="681038" y="1199147"/>
            <a:ext cx="8543926" cy="769441"/>
          </a:xfrm>
          <a:prstGeom prst="rect">
            <a:avLst/>
          </a:prstGeom>
          <a:noFill/>
        </p:spPr>
        <p:txBody>
          <a:bodyPr wrap="square" numCol="3" spcCol="360000" rtlCol="0">
            <a:spAutoFit/>
          </a:bodyPr>
          <a:lstStyle/>
          <a:p>
            <a:r>
              <a:rPr kumimoji="1" lang="ja-JP" altLang="en-US" sz="110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p>
        </p:txBody>
      </p:sp>
      <p:sp>
        <p:nvSpPr>
          <p:cNvPr id="7" name="テキスト ボックス 6">
            <a:extLst>
              <a:ext uri="{FF2B5EF4-FFF2-40B4-BE49-F238E27FC236}">
                <a16:creationId xmlns="" xmlns:a16="http://schemas.microsoft.com/office/drawing/2014/main" id="{FAF896DC-FAAB-4BD0-8628-54EDF5831EE2}"/>
              </a:ext>
            </a:extLst>
          </p:cNvPr>
          <p:cNvSpPr txBox="1"/>
          <p:nvPr userDrawn="1"/>
        </p:nvSpPr>
        <p:spPr>
          <a:xfrm>
            <a:off x="681037" y="2144971"/>
            <a:ext cx="8543926" cy="769441"/>
          </a:xfrm>
          <a:prstGeom prst="rect">
            <a:avLst/>
          </a:prstGeom>
          <a:noFill/>
        </p:spPr>
        <p:txBody>
          <a:bodyPr wrap="square" numCol="2" spcCol="720000" rtlCol="0">
            <a:spAutoFit/>
          </a:bodyPr>
          <a:lstStyle/>
          <a:p>
            <a:r>
              <a:rPr kumimoji="1" lang="ja-JP" altLang="en-US" sz="110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p>
        </p:txBody>
      </p:sp>
    </p:spTree>
    <p:extLst>
      <p:ext uri="{BB962C8B-B14F-4D97-AF65-F5344CB8AC3E}">
        <p14:creationId xmlns:p14="http://schemas.microsoft.com/office/powerpoint/2010/main" val="12565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3439656-D3A2-4959-85D7-1DEFD3C11ECB}" type="datetime1">
              <a:rPr kumimoji="1" lang="ja-JP" altLang="en-US" smtClean="0"/>
              <a:t>2021/10/1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AA204F7-1EBA-4A62-83CA-D03A6D293588}" type="slidenum">
              <a:rPr kumimoji="1" lang="ja-JP" altLang="en-US" smtClean="0"/>
              <a:t>‹#›</a:t>
            </a:fld>
            <a:endParaRPr kumimoji="1" lang="ja-JP" altLang="en-US" dirty="0"/>
          </a:p>
        </p:txBody>
      </p:sp>
    </p:spTree>
    <p:extLst>
      <p:ext uri="{BB962C8B-B14F-4D97-AF65-F5344CB8AC3E}">
        <p14:creationId xmlns:p14="http://schemas.microsoft.com/office/powerpoint/2010/main" val="172387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10DE7-D61F-4EA9-8F20-2BB265E4EC6A}" type="datetime1">
              <a:rPr kumimoji="1" lang="ja-JP" altLang="en-US" smtClean="0"/>
              <a:t>2021/10/1</a:t>
            </a:fld>
            <a:endParaRPr kumimoji="1" lang="ja-JP" alt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A204F7-1EBA-4A62-83CA-D03A6D293588}" type="slidenum">
              <a:rPr kumimoji="1" lang="ja-JP" altLang="en-US" smtClean="0"/>
              <a:t>‹#›</a:t>
            </a:fld>
            <a:endParaRPr kumimoji="1" lang="ja-JP" altLang="en-US" dirty="0"/>
          </a:p>
        </p:txBody>
      </p:sp>
      <p:pic>
        <p:nvPicPr>
          <p:cNvPr id="7" name="図 6">
            <a:extLst>
              <a:ext uri="{FF2B5EF4-FFF2-40B4-BE49-F238E27FC236}">
                <a16:creationId xmlns="" xmlns:a16="http://schemas.microsoft.com/office/drawing/2014/main" id="{CA825935-0138-4AB6-B0CA-215FB33CAF8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85738"/>
            <a:ext cx="9906000" cy="304800"/>
          </a:xfrm>
          <a:prstGeom prst="rect">
            <a:avLst/>
          </a:prstGeom>
        </p:spPr>
      </p:pic>
      <p:pic>
        <p:nvPicPr>
          <p:cNvPr id="8" name="図 7">
            <a:extLst>
              <a:ext uri="{FF2B5EF4-FFF2-40B4-BE49-F238E27FC236}">
                <a16:creationId xmlns="" xmlns:a16="http://schemas.microsoft.com/office/drawing/2014/main" id="{5C5A55BB-F6EF-4209-B1C6-0568C6A205E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6557817"/>
            <a:ext cx="9906000" cy="152400"/>
          </a:xfrm>
          <a:prstGeom prst="rect">
            <a:avLst/>
          </a:prstGeom>
        </p:spPr>
      </p:pic>
      <p:pic>
        <p:nvPicPr>
          <p:cNvPr id="10" name="図 9" descr="図形, 四角形&#10;&#10;自動的に生成された説明">
            <a:extLst>
              <a:ext uri="{FF2B5EF4-FFF2-40B4-BE49-F238E27FC236}">
                <a16:creationId xmlns="" xmlns:a16="http://schemas.microsoft.com/office/drawing/2014/main" id="{9E468AEC-9FE2-43B0-8508-29BF89118ADE}"/>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97341"/>
            <a:ext cx="9906000" cy="6663317"/>
          </a:xfrm>
          <a:prstGeom prst="rect">
            <a:avLst/>
          </a:prstGeom>
        </p:spPr>
      </p:pic>
    </p:spTree>
    <p:extLst>
      <p:ext uri="{BB962C8B-B14F-4D97-AF65-F5344CB8AC3E}">
        <p14:creationId xmlns:p14="http://schemas.microsoft.com/office/powerpoint/2010/main" val="311782240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21" r:id="rId8"/>
    <p:sldLayoutId id="2147483717" r:id="rId9"/>
    <p:sldLayoutId id="2147483718" r:id="rId10"/>
    <p:sldLayoutId id="2147483719" r:id="rId11"/>
    <p:sldLayoutId id="2147483720"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package" Target="../embeddings/Microsoft_Excel_Worksheet1.xlsx"/></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4.png"/><Relationship Id="rId7" Type="http://schemas.openxmlformats.org/officeDocument/2006/relationships/package" Target="../embeddings/Microsoft_Excel_Worksheet3.xls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emf"/><Relationship Id="rId11" Type="http://schemas.openxmlformats.org/officeDocument/2006/relationships/image" Target="../media/image18.emf"/><Relationship Id="rId5" Type="http://schemas.openxmlformats.org/officeDocument/2006/relationships/package" Target="../embeddings/Microsoft_Excel_Worksheet2.xlsx"/><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2.emf"/><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6.emf"/></Relationships>
</file>

<file path=ppt/slides/_rels/slide6.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emf"/><Relationship Id="rId3" Type="http://schemas.openxmlformats.org/officeDocument/2006/relationships/image" Target="../media/image15.png"/><Relationship Id="rId7" Type="http://schemas.openxmlformats.org/officeDocument/2006/relationships/image" Target="../media/image24.png"/><Relationship Id="rId12" Type="http://schemas.openxmlformats.org/officeDocument/2006/relationships/image" Target="../media/image31.emf"/><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30.png"/><Relationship Id="rId5" Type="http://schemas.openxmlformats.org/officeDocument/2006/relationships/image" Target="../media/image20.png"/><Relationship Id="rId10" Type="http://schemas.openxmlformats.org/officeDocument/2006/relationships/image" Target="../media/image29.png"/><Relationship Id="rId4" Type="http://schemas.openxmlformats.org/officeDocument/2006/relationships/image" Target="../media/image19.png"/><Relationship Id="rId9" Type="http://schemas.openxmlformats.org/officeDocument/2006/relationships/image" Target="../media/image28.emf"/></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5.png"/><Relationship Id="rId7" Type="http://schemas.openxmlformats.org/officeDocument/2006/relationships/image" Target="../media/image32.emf"/><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1.emf"/><Relationship Id="rId11" Type="http://schemas.openxmlformats.org/officeDocument/2006/relationships/image" Target="../media/image36.emf"/><Relationship Id="rId5" Type="http://schemas.openxmlformats.org/officeDocument/2006/relationships/image" Target="../media/image28.emf"/><Relationship Id="rId10" Type="http://schemas.openxmlformats.org/officeDocument/2006/relationships/image" Target="../media/image35.emf"/><Relationship Id="rId4" Type="http://schemas.openxmlformats.org/officeDocument/2006/relationships/image" Target="../media/image27.emf"/><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emf"/><Relationship Id="rId3" Type="http://schemas.openxmlformats.org/officeDocument/2006/relationships/image" Target="../media/image15.png"/><Relationship Id="rId7" Type="http://schemas.openxmlformats.org/officeDocument/2006/relationships/image" Target="../media/image32.emf"/><Relationship Id="rId12"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1.emf"/><Relationship Id="rId11" Type="http://schemas.openxmlformats.org/officeDocument/2006/relationships/image" Target="../media/image37.png"/><Relationship Id="rId5" Type="http://schemas.openxmlformats.org/officeDocument/2006/relationships/image" Target="../media/image28.emf"/><Relationship Id="rId15" Type="http://schemas.openxmlformats.org/officeDocument/2006/relationships/image" Target="../media/image41.emf"/><Relationship Id="rId10" Type="http://schemas.openxmlformats.org/officeDocument/2006/relationships/image" Target="../media/image36.emf"/><Relationship Id="rId4" Type="http://schemas.openxmlformats.org/officeDocument/2006/relationships/image" Target="../media/image27.emf"/><Relationship Id="rId9" Type="http://schemas.openxmlformats.org/officeDocument/2006/relationships/image" Target="../media/image35.emf"/><Relationship Id="rId14" Type="http://schemas.openxmlformats.org/officeDocument/2006/relationships/image" Target="../media/image40.emf"/></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5.png"/><Relationship Id="rId7" Type="http://schemas.openxmlformats.org/officeDocument/2006/relationships/image" Target="../media/image35.emf"/><Relationship Id="rId12" Type="http://schemas.openxmlformats.org/officeDocument/2006/relationships/image" Target="../media/image44.emf"/><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43.emf"/><Relationship Id="rId5" Type="http://schemas.openxmlformats.org/officeDocument/2006/relationships/image" Target="../media/image31.emf"/><Relationship Id="rId10" Type="http://schemas.openxmlformats.org/officeDocument/2006/relationships/image" Target="../media/image42.png"/><Relationship Id="rId4" Type="http://schemas.openxmlformats.org/officeDocument/2006/relationships/image" Target="../media/image27.emf"/><Relationship Id="rId9" Type="http://schemas.openxmlformats.org/officeDocument/2006/relationships/image" Target="../media/image4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03BD2E8D-97FB-4487-81C6-2B93C6886A58}"/>
              </a:ext>
            </a:extLst>
          </p:cNvPr>
          <p:cNvSpPr txBox="1"/>
          <p:nvPr/>
        </p:nvSpPr>
        <p:spPr>
          <a:xfrm>
            <a:off x="3824956" y="684000"/>
            <a:ext cx="2289409" cy="317459"/>
          </a:xfrm>
          <a:prstGeom prst="rect">
            <a:avLst/>
          </a:prstGeom>
          <a:noFill/>
        </p:spPr>
        <p:txBody>
          <a:bodyPr wrap="none" rtlCol="0">
            <a:spAutoFit/>
          </a:bodyPr>
          <a:lstStyle/>
          <a:p>
            <a:r>
              <a:rPr lang="ja-JP" altLang="en-US" sz="1463" dirty="0">
                <a:latin typeface="メイリオ" panose="020B0604030504040204" pitchFamily="50" charset="-128"/>
                <a:ea typeface="メイリオ" panose="020B0604030504040204" pitchFamily="50" charset="-128"/>
              </a:rPr>
              <a:t>主要不動産一覧</a:t>
            </a:r>
            <a:r>
              <a:rPr kumimoji="1" lang="ja-JP" altLang="en-US" sz="1463" dirty="0">
                <a:latin typeface="メイリオ" panose="020B0604030504040204" pitchFamily="50" charset="-128"/>
                <a:ea typeface="メイリオ" panose="020B0604030504040204" pitchFamily="50" charset="-128"/>
              </a:rPr>
              <a:t>　　</a:t>
            </a:r>
            <a:r>
              <a:rPr kumimoji="1" lang="en-US" altLang="ja-JP" sz="1463" dirty="0">
                <a:latin typeface="メイリオ" panose="020B0604030504040204" pitchFamily="50" charset="-128"/>
                <a:ea typeface="メイリオ" panose="020B0604030504040204" pitchFamily="50" charset="-128"/>
              </a:rPr>
              <a:t>LIST</a:t>
            </a:r>
          </a:p>
        </p:txBody>
      </p:sp>
      <p:sp>
        <p:nvSpPr>
          <p:cNvPr id="2" name="スライド番号プレースホルダー 1">
            <a:extLst>
              <a:ext uri="{FF2B5EF4-FFF2-40B4-BE49-F238E27FC236}">
                <a16:creationId xmlns="" xmlns:a16="http://schemas.microsoft.com/office/drawing/2014/main" id="{76DDC1FD-4E96-449F-861B-7B21C6AAF3DB}"/>
              </a:ext>
            </a:extLst>
          </p:cNvPr>
          <p:cNvSpPr>
            <a:spLocks noGrp="1"/>
          </p:cNvSpPr>
          <p:nvPr>
            <p:ph type="sldNum" sz="quarter" idx="12"/>
          </p:nvPr>
        </p:nvSpPr>
        <p:spPr/>
        <p:txBody>
          <a:bodyPr/>
          <a:lstStyle/>
          <a:p>
            <a:fld id="{EAA204F7-1EBA-4A62-83CA-D03A6D293588}" type="slidenum">
              <a:rPr kumimoji="1" lang="ja-JP" altLang="en-US" smtClean="0"/>
              <a:t>0</a:t>
            </a:fld>
            <a:endParaRPr kumimoji="1" lang="ja-JP" altLang="en-US" dirty="0"/>
          </a:p>
        </p:txBody>
      </p:sp>
      <p:pic>
        <p:nvPicPr>
          <p:cNvPr id="7" name="図 6">
            <a:extLst>
              <a:ext uri="{FF2B5EF4-FFF2-40B4-BE49-F238E27FC236}">
                <a16:creationId xmlns="" xmlns:a16="http://schemas.microsoft.com/office/drawing/2014/main" id="{39698C5C-84D3-4CE6-BE34-193055CF322D}"/>
              </a:ext>
            </a:extLst>
          </p:cNvPr>
          <p:cNvPicPr>
            <a:picLocks noChangeAspect="1"/>
          </p:cNvPicPr>
          <p:nvPr/>
        </p:nvPicPr>
        <p:blipFill>
          <a:blip r:embed="rId2"/>
          <a:stretch>
            <a:fillRect/>
          </a:stretch>
        </p:blipFill>
        <p:spPr>
          <a:xfrm>
            <a:off x="5105014" y="4070637"/>
            <a:ext cx="4317864" cy="1858608"/>
          </a:xfrm>
          <a:prstGeom prst="rect">
            <a:avLst/>
          </a:prstGeom>
        </p:spPr>
      </p:pic>
      <p:pic>
        <p:nvPicPr>
          <p:cNvPr id="9" name="図 8">
            <a:extLst>
              <a:ext uri="{FF2B5EF4-FFF2-40B4-BE49-F238E27FC236}">
                <a16:creationId xmlns="" xmlns:a16="http://schemas.microsoft.com/office/drawing/2014/main" id="{AD679659-4CF7-4552-8AB3-31696B71EE15}"/>
              </a:ext>
            </a:extLst>
          </p:cNvPr>
          <p:cNvPicPr>
            <a:picLocks noChangeAspect="1"/>
          </p:cNvPicPr>
          <p:nvPr/>
        </p:nvPicPr>
        <p:blipFill>
          <a:blip r:embed="rId3"/>
          <a:stretch>
            <a:fillRect/>
          </a:stretch>
        </p:blipFill>
        <p:spPr>
          <a:xfrm>
            <a:off x="945204" y="5382390"/>
            <a:ext cx="3487088" cy="546855"/>
          </a:xfrm>
          <a:prstGeom prst="rect">
            <a:avLst/>
          </a:prstGeom>
        </p:spPr>
      </p:pic>
      <p:pic>
        <p:nvPicPr>
          <p:cNvPr id="6" name="図 5"/>
          <p:cNvPicPr>
            <a:picLocks noChangeAspect="1"/>
          </p:cNvPicPr>
          <p:nvPr/>
        </p:nvPicPr>
        <p:blipFill>
          <a:blip r:embed="rId4"/>
          <a:stretch>
            <a:fillRect/>
          </a:stretch>
        </p:blipFill>
        <p:spPr>
          <a:xfrm>
            <a:off x="482837" y="1301530"/>
            <a:ext cx="9007816" cy="4805771"/>
          </a:xfrm>
          <a:prstGeom prst="rect">
            <a:avLst/>
          </a:prstGeom>
        </p:spPr>
      </p:pic>
      <p:pic>
        <p:nvPicPr>
          <p:cNvPr id="12" name="図 11"/>
          <p:cNvPicPr>
            <a:picLocks noChangeAspect="1"/>
          </p:cNvPicPr>
          <p:nvPr/>
        </p:nvPicPr>
        <p:blipFill>
          <a:blip r:embed="rId5"/>
          <a:stretch>
            <a:fillRect/>
          </a:stretch>
        </p:blipFill>
        <p:spPr>
          <a:xfrm>
            <a:off x="5084838" y="4205975"/>
            <a:ext cx="4405815" cy="1901326"/>
          </a:xfrm>
          <a:prstGeom prst="rect">
            <a:avLst/>
          </a:prstGeom>
        </p:spPr>
      </p:pic>
      <p:pic>
        <p:nvPicPr>
          <p:cNvPr id="13" name="図 12"/>
          <p:cNvPicPr>
            <a:picLocks noChangeAspect="1"/>
          </p:cNvPicPr>
          <p:nvPr/>
        </p:nvPicPr>
        <p:blipFill>
          <a:blip r:embed="rId6"/>
          <a:stretch>
            <a:fillRect/>
          </a:stretch>
        </p:blipFill>
        <p:spPr>
          <a:xfrm>
            <a:off x="5336693" y="3342599"/>
            <a:ext cx="3854506" cy="606023"/>
          </a:xfrm>
          <a:prstGeom prst="rect">
            <a:avLst/>
          </a:prstGeom>
        </p:spPr>
      </p:pic>
    </p:spTree>
    <p:extLst>
      <p:ext uri="{BB962C8B-B14F-4D97-AF65-F5344CB8AC3E}">
        <p14:creationId xmlns:p14="http://schemas.microsoft.com/office/powerpoint/2010/main" val="337384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03BD2E8D-97FB-4487-81C6-2B93C6886A58}"/>
              </a:ext>
            </a:extLst>
          </p:cNvPr>
          <p:cNvSpPr txBox="1"/>
          <p:nvPr/>
        </p:nvSpPr>
        <p:spPr>
          <a:xfrm>
            <a:off x="2987123" y="684000"/>
            <a:ext cx="3963264" cy="317459"/>
          </a:xfrm>
          <a:prstGeom prst="rect">
            <a:avLst/>
          </a:prstGeom>
          <a:noFill/>
        </p:spPr>
        <p:txBody>
          <a:bodyPr wrap="none" rtlCol="0">
            <a:spAutoFit/>
          </a:bodyPr>
          <a:lstStyle/>
          <a:p>
            <a:r>
              <a:rPr lang="ja-JP" altLang="en-US" sz="1463" dirty="0">
                <a:latin typeface="メイリオ" panose="020B0604030504040204" pitchFamily="50" charset="-128"/>
                <a:ea typeface="メイリオ" panose="020B0604030504040204" pitchFamily="50" charset="-128"/>
              </a:rPr>
              <a:t>ポートフォリオマップ</a:t>
            </a:r>
            <a:r>
              <a:rPr kumimoji="1" lang="ja-JP" altLang="en-US" sz="1463" dirty="0">
                <a:latin typeface="メイリオ" panose="020B0604030504040204" pitchFamily="50" charset="-128"/>
                <a:ea typeface="メイリオ" panose="020B0604030504040204" pitchFamily="50" charset="-128"/>
              </a:rPr>
              <a:t>　　</a:t>
            </a:r>
            <a:r>
              <a:rPr kumimoji="1" lang="en-US" altLang="ja-JP" sz="1463" dirty="0">
                <a:latin typeface="メイリオ" panose="020B0604030504040204" pitchFamily="50" charset="-128"/>
                <a:ea typeface="メイリオ" panose="020B0604030504040204" pitchFamily="50" charset="-128"/>
              </a:rPr>
              <a:t>PORTFOLIO</a:t>
            </a:r>
            <a:r>
              <a:rPr kumimoji="1" lang="ja-JP" altLang="en-US" sz="1463" dirty="0">
                <a:latin typeface="メイリオ" panose="020B0604030504040204" pitchFamily="50" charset="-128"/>
                <a:ea typeface="メイリオ" panose="020B0604030504040204" pitchFamily="50" charset="-128"/>
              </a:rPr>
              <a:t> </a:t>
            </a:r>
            <a:r>
              <a:rPr kumimoji="1" lang="en-US" altLang="ja-JP" sz="1463" dirty="0">
                <a:latin typeface="メイリオ" panose="020B0604030504040204" pitchFamily="50" charset="-128"/>
                <a:ea typeface="メイリオ" panose="020B0604030504040204" pitchFamily="50" charset="-128"/>
              </a:rPr>
              <a:t>MAP</a:t>
            </a:r>
          </a:p>
        </p:txBody>
      </p:sp>
      <p:pic>
        <p:nvPicPr>
          <p:cNvPr id="5" name="図 4" descr="テキスト, 地図 が含まれている画像&#10;&#10;自動的に生成された説明">
            <a:extLst>
              <a:ext uri="{FF2B5EF4-FFF2-40B4-BE49-F238E27FC236}">
                <a16:creationId xmlns="" xmlns:a16="http://schemas.microsoft.com/office/drawing/2014/main" id="{C3A5651E-EDA5-435F-A5CE-04218A058E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320" y="1793610"/>
            <a:ext cx="4988542" cy="3227816"/>
          </a:xfrm>
          <a:prstGeom prst="rect">
            <a:avLst/>
          </a:prstGeom>
        </p:spPr>
      </p:pic>
      <p:graphicFrame>
        <p:nvGraphicFramePr>
          <p:cNvPr id="6" name="オブジェクト 5">
            <a:extLst>
              <a:ext uri="{FF2B5EF4-FFF2-40B4-BE49-F238E27FC236}">
                <a16:creationId xmlns="" xmlns:a16="http://schemas.microsoft.com/office/drawing/2014/main" id="{683DEE60-ABC6-41C8-B969-49DFC7FB2B48}"/>
              </a:ext>
            </a:extLst>
          </p:cNvPr>
          <p:cNvGraphicFramePr>
            <a:graphicFrameLocks noChangeAspect="1"/>
          </p:cNvGraphicFramePr>
          <p:nvPr>
            <p:extLst>
              <p:ext uri="{D42A27DB-BD31-4B8C-83A1-F6EECF244321}">
                <p14:modId xmlns:p14="http://schemas.microsoft.com/office/powerpoint/2010/main" val="1394187737"/>
              </p:ext>
            </p:extLst>
          </p:nvPr>
        </p:nvGraphicFramePr>
        <p:xfrm>
          <a:off x="6136218" y="1513994"/>
          <a:ext cx="2792511" cy="3988197"/>
        </p:xfrm>
        <a:graphic>
          <a:graphicData uri="http://schemas.openxmlformats.org/presentationml/2006/ole">
            <mc:AlternateContent xmlns:mc="http://schemas.openxmlformats.org/markup-compatibility/2006">
              <mc:Choice xmlns:v="urn:schemas-microsoft-com:vml" Requires="v">
                <p:oleObj spid="_x0000_s15368" name="Worksheet" r:id="rId4" imgW="3238538" imgH="3743325" progId="Excel.Sheet.12">
                  <p:embed/>
                </p:oleObj>
              </mc:Choice>
              <mc:Fallback>
                <p:oleObj name="Worksheet" r:id="rId4" imgW="3238538" imgH="3743325" progId="Excel.Sheet.12">
                  <p:embed/>
                  <p:pic>
                    <p:nvPicPr>
                      <p:cNvPr id="0" name=""/>
                      <p:cNvPicPr/>
                      <p:nvPr/>
                    </p:nvPicPr>
                    <p:blipFill>
                      <a:blip r:embed="rId5"/>
                      <a:stretch>
                        <a:fillRect/>
                      </a:stretch>
                    </p:blipFill>
                    <p:spPr>
                      <a:xfrm>
                        <a:off x="6136218" y="1513994"/>
                        <a:ext cx="2792511" cy="3988197"/>
                      </a:xfrm>
                      <a:prstGeom prst="rect">
                        <a:avLst/>
                      </a:prstGeom>
                    </p:spPr>
                  </p:pic>
                </p:oleObj>
              </mc:Fallback>
            </mc:AlternateContent>
          </a:graphicData>
        </a:graphic>
      </p:graphicFrame>
      <p:sp>
        <p:nvSpPr>
          <p:cNvPr id="2" name="スライド番号プレースホルダー 1">
            <a:extLst>
              <a:ext uri="{FF2B5EF4-FFF2-40B4-BE49-F238E27FC236}">
                <a16:creationId xmlns="" xmlns:a16="http://schemas.microsoft.com/office/drawing/2014/main" id="{6A29E0CB-AB45-41C4-92B1-ADA69B14E606}"/>
              </a:ext>
            </a:extLst>
          </p:cNvPr>
          <p:cNvSpPr>
            <a:spLocks noGrp="1"/>
          </p:cNvSpPr>
          <p:nvPr>
            <p:ph type="sldNum" sz="quarter" idx="12"/>
          </p:nvPr>
        </p:nvSpPr>
        <p:spPr/>
        <p:txBody>
          <a:bodyPr/>
          <a:lstStyle/>
          <a:p>
            <a:fld id="{EAA204F7-1EBA-4A62-83CA-D03A6D293588}" type="slidenum">
              <a:rPr kumimoji="1" lang="ja-JP" altLang="en-US" smtClean="0"/>
              <a:t>1</a:t>
            </a:fld>
            <a:endParaRPr kumimoji="1" lang="ja-JP" altLang="en-US" dirty="0"/>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202" y="1448969"/>
            <a:ext cx="8785596" cy="4118248"/>
          </a:xfrm>
          <a:prstGeom prst="rect">
            <a:avLst/>
          </a:prstGeom>
        </p:spPr>
      </p:pic>
    </p:spTree>
    <p:extLst>
      <p:ext uri="{BB962C8B-B14F-4D97-AF65-F5344CB8AC3E}">
        <p14:creationId xmlns:p14="http://schemas.microsoft.com/office/powerpoint/2010/main" val="241201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03BD2E8D-97FB-4487-81C6-2B93C6886A58}"/>
              </a:ext>
            </a:extLst>
          </p:cNvPr>
          <p:cNvSpPr txBox="1"/>
          <p:nvPr/>
        </p:nvSpPr>
        <p:spPr>
          <a:xfrm>
            <a:off x="2987123" y="684000"/>
            <a:ext cx="3963264" cy="317459"/>
          </a:xfrm>
          <a:prstGeom prst="rect">
            <a:avLst/>
          </a:prstGeom>
          <a:noFill/>
        </p:spPr>
        <p:txBody>
          <a:bodyPr wrap="none" rtlCol="0">
            <a:spAutoFit/>
          </a:bodyPr>
          <a:lstStyle/>
          <a:p>
            <a:r>
              <a:rPr lang="ja-JP" altLang="en-US" sz="1463" dirty="0">
                <a:latin typeface="メイリオ" panose="020B0604030504040204" pitchFamily="50" charset="-128"/>
                <a:ea typeface="メイリオ" panose="020B0604030504040204" pitchFamily="50" charset="-128"/>
              </a:rPr>
              <a:t>ポートフォリオマップ</a:t>
            </a:r>
            <a:r>
              <a:rPr kumimoji="1" lang="ja-JP" altLang="en-US" sz="1463" dirty="0">
                <a:latin typeface="メイリオ" panose="020B0604030504040204" pitchFamily="50" charset="-128"/>
                <a:ea typeface="メイリオ" panose="020B0604030504040204" pitchFamily="50" charset="-128"/>
              </a:rPr>
              <a:t>　　</a:t>
            </a:r>
            <a:r>
              <a:rPr kumimoji="1" lang="en-US" altLang="ja-JP" sz="1463" dirty="0">
                <a:latin typeface="メイリオ" panose="020B0604030504040204" pitchFamily="50" charset="-128"/>
                <a:ea typeface="メイリオ" panose="020B0604030504040204" pitchFamily="50" charset="-128"/>
              </a:rPr>
              <a:t>PORTFOLIO</a:t>
            </a:r>
            <a:r>
              <a:rPr kumimoji="1" lang="ja-JP" altLang="en-US" sz="1463" dirty="0">
                <a:latin typeface="メイリオ" panose="020B0604030504040204" pitchFamily="50" charset="-128"/>
                <a:ea typeface="メイリオ" panose="020B0604030504040204" pitchFamily="50" charset="-128"/>
              </a:rPr>
              <a:t> </a:t>
            </a:r>
            <a:r>
              <a:rPr kumimoji="1" lang="en-US" altLang="ja-JP" sz="1463" dirty="0">
                <a:latin typeface="メイリオ" panose="020B0604030504040204" pitchFamily="50" charset="-128"/>
                <a:ea typeface="メイリオ" panose="020B0604030504040204" pitchFamily="50" charset="-128"/>
              </a:rPr>
              <a:t>MAP</a:t>
            </a:r>
          </a:p>
        </p:txBody>
      </p:sp>
      <p:pic>
        <p:nvPicPr>
          <p:cNvPr id="8" name="図 7" descr="文字と写真のスクリーンショット&#10;&#10;自動的に生成された説明">
            <a:extLst>
              <a:ext uri="{FF2B5EF4-FFF2-40B4-BE49-F238E27FC236}">
                <a16:creationId xmlns="" xmlns:a16="http://schemas.microsoft.com/office/drawing/2014/main" id="{B85584B8-46A8-4E69-8F97-4F0B4B2BA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387" y="4881133"/>
            <a:ext cx="1307421" cy="662486"/>
          </a:xfrm>
          <a:prstGeom prst="rect">
            <a:avLst/>
          </a:prstGeom>
        </p:spPr>
      </p:pic>
      <p:pic>
        <p:nvPicPr>
          <p:cNvPr id="3" name="図 2" descr="テキスト, 地図 が含まれている画像&#10;&#10;自動的に生成された説明">
            <a:extLst>
              <a:ext uri="{FF2B5EF4-FFF2-40B4-BE49-F238E27FC236}">
                <a16:creationId xmlns="" xmlns:a16="http://schemas.microsoft.com/office/drawing/2014/main" id="{538E5DA8-20C1-4901-9CF6-2A94CA883F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537" y="1837171"/>
            <a:ext cx="2047500" cy="2047500"/>
          </a:xfrm>
          <a:prstGeom prst="rect">
            <a:avLst/>
          </a:prstGeom>
        </p:spPr>
      </p:pic>
      <p:graphicFrame>
        <p:nvGraphicFramePr>
          <p:cNvPr id="7" name="オブジェクト 6">
            <a:extLst>
              <a:ext uri="{FF2B5EF4-FFF2-40B4-BE49-F238E27FC236}">
                <a16:creationId xmlns="" xmlns:a16="http://schemas.microsoft.com/office/drawing/2014/main" id="{EA9D6D7F-DCB5-48F5-AF7F-19AED21D7A0C}"/>
              </a:ext>
            </a:extLst>
          </p:cNvPr>
          <p:cNvGraphicFramePr>
            <a:graphicFrameLocks noChangeAspect="1"/>
          </p:cNvGraphicFramePr>
          <p:nvPr>
            <p:extLst>
              <p:ext uri="{D42A27DB-BD31-4B8C-83A1-F6EECF244321}">
                <p14:modId xmlns:p14="http://schemas.microsoft.com/office/powerpoint/2010/main" val="2600238270"/>
              </p:ext>
            </p:extLst>
          </p:nvPr>
        </p:nvGraphicFramePr>
        <p:xfrm>
          <a:off x="1997491" y="1784426"/>
          <a:ext cx="3312319" cy="2584847"/>
        </p:xfrm>
        <a:graphic>
          <a:graphicData uri="http://schemas.openxmlformats.org/presentationml/2006/ole">
            <mc:AlternateContent xmlns:mc="http://schemas.openxmlformats.org/markup-compatibility/2006">
              <mc:Choice xmlns:v="urn:schemas-microsoft-com:vml" Requires="v">
                <p:oleObj spid="_x0000_s16398" name="Worksheet" r:id="rId5" imgW="4076523" imgH="3181508" progId="Excel.Sheet.12">
                  <p:embed/>
                </p:oleObj>
              </mc:Choice>
              <mc:Fallback>
                <p:oleObj name="Worksheet" r:id="rId5" imgW="4076523" imgH="3181508" progId="Excel.Sheet.12">
                  <p:embed/>
                  <p:pic>
                    <p:nvPicPr>
                      <p:cNvPr id="0" name=""/>
                      <p:cNvPicPr/>
                      <p:nvPr/>
                    </p:nvPicPr>
                    <p:blipFill>
                      <a:blip r:embed="rId6"/>
                      <a:stretch>
                        <a:fillRect/>
                      </a:stretch>
                    </p:blipFill>
                    <p:spPr>
                      <a:xfrm>
                        <a:off x="1997491" y="1784426"/>
                        <a:ext cx="3312319" cy="2584847"/>
                      </a:xfrm>
                      <a:prstGeom prst="rect">
                        <a:avLst/>
                      </a:prstGeom>
                    </p:spPr>
                  </p:pic>
                </p:oleObj>
              </mc:Fallback>
            </mc:AlternateContent>
          </a:graphicData>
        </a:graphic>
      </p:graphicFrame>
      <p:graphicFrame>
        <p:nvGraphicFramePr>
          <p:cNvPr id="11" name="オブジェクト 10">
            <a:extLst>
              <a:ext uri="{FF2B5EF4-FFF2-40B4-BE49-F238E27FC236}">
                <a16:creationId xmlns="" xmlns:a16="http://schemas.microsoft.com/office/drawing/2014/main" id="{5CF357D3-2705-4878-A1B1-1FE503F7F192}"/>
              </a:ext>
            </a:extLst>
          </p:cNvPr>
          <p:cNvGraphicFramePr>
            <a:graphicFrameLocks noChangeAspect="1"/>
          </p:cNvGraphicFramePr>
          <p:nvPr>
            <p:extLst>
              <p:ext uri="{D42A27DB-BD31-4B8C-83A1-F6EECF244321}">
                <p14:modId xmlns:p14="http://schemas.microsoft.com/office/powerpoint/2010/main" val="3584442499"/>
              </p:ext>
            </p:extLst>
          </p:nvPr>
        </p:nvGraphicFramePr>
        <p:xfrm>
          <a:off x="1958796" y="4881133"/>
          <a:ext cx="3351014" cy="541734"/>
        </p:xfrm>
        <a:graphic>
          <a:graphicData uri="http://schemas.openxmlformats.org/presentationml/2006/ole">
            <mc:AlternateContent xmlns:mc="http://schemas.openxmlformats.org/markup-compatibility/2006">
              <mc:Choice xmlns:v="urn:schemas-microsoft-com:vml" Requires="v">
                <p:oleObj spid="_x0000_s16399" name="Worksheet" r:id="rId7" imgW="4124449" imgH="666614" progId="Excel.Sheet.12">
                  <p:embed/>
                </p:oleObj>
              </mc:Choice>
              <mc:Fallback>
                <p:oleObj name="Worksheet" r:id="rId7" imgW="4124449" imgH="666614" progId="Excel.Sheet.12">
                  <p:embed/>
                  <p:pic>
                    <p:nvPicPr>
                      <p:cNvPr id="0" name=""/>
                      <p:cNvPicPr/>
                      <p:nvPr/>
                    </p:nvPicPr>
                    <p:blipFill>
                      <a:blip r:embed="rId8"/>
                      <a:stretch>
                        <a:fillRect/>
                      </a:stretch>
                    </p:blipFill>
                    <p:spPr>
                      <a:xfrm>
                        <a:off x="1958796" y="4881133"/>
                        <a:ext cx="3351014" cy="541734"/>
                      </a:xfrm>
                      <a:prstGeom prst="rect">
                        <a:avLst/>
                      </a:prstGeom>
                    </p:spPr>
                  </p:pic>
                </p:oleObj>
              </mc:Fallback>
            </mc:AlternateContent>
          </a:graphicData>
        </a:graphic>
      </p:graphicFrame>
      <p:pic>
        <p:nvPicPr>
          <p:cNvPr id="13" name="図 12" descr="テキスト, 地図 が含まれている画像&#10;&#10;自動的に生成された説明">
            <a:extLst>
              <a:ext uri="{FF2B5EF4-FFF2-40B4-BE49-F238E27FC236}">
                <a16:creationId xmlns="" xmlns:a16="http://schemas.microsoft.com/office/drawing/2014/main" id="{CD9E0D8A-9A1A-46F5-A6B1-4D8429FFBA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15863" y="3362597"/>
            <a:ext cx="2047500" cy="2047500"/>
          </a:xfrm>
          <a:prstGeom prst="rect">
            <a:avLst/>
          </a:prstGeom>
        </p:spPr>
      </p:pic>
      <p:sp>
        <p:nvSpPr>
          <p:cNvPr id="2" name="テキスト ボックス 1"/>
          <p:cNvSpPr txBox="1"/>
          <p:nvPr/>
        </p:nvSpPr>
        <p:spPr>
          <a:xfrm>
            <a:off x="770537" y="3978632"/>
            <a:ext cx="2047500" cy="317459"/>
          </a:xfrm>
          <a:prstGeom prst="rect">
            <a:avLst/>
          </a:prstGeom>
          <a:noFill/>
        </p:spPr>
        <p:txBody>
          <a:bodyPr wrap="square" rtlCol="0">
            <a:spAutoFit/>
          </a:bodyPr>
          <a:lstStyle/>
          <a:p>
            <a:pPr algn="ctr"/>
            <a:r>
              <a:rPr kumimoji="1" lang="ja-JP" altLang="en-US" sz="1463" dirty="0"/>
              <a:t>地区 １</a:t>
            </a:r>
          </a:p>
        </p:txBody>
      </p:sp>
      <p:sp>
        <p:nvSpPr>
          <p:cNvPr id="9" name="テキスト ボックス 8"/>
          <p:cNvSpPr txBox="1"/>
          <p:nvPr/>
        </p:nvSpPr>
        <p:spPr>
          <a:xfrm>
            <a:off x="2198789" y="3563973"/>
            <a:ext cx="2047500" cy="317459"/>
          </a:xfrm>
          <a:prstGeom prst="rect">
            <a:avLst/>
          </a:prstGeom>
          <a:noFill/>
        </p:spPr>
        <p:txBody>
          <a:bodyPr wrap="square" rtlCol="0">
            <a:spAutoFit/>
          </a:bodyPr>
          <a:lstStyle/>
          <a:p>
            <a:pPr algn="ctr"/>
            <a:r>
              <a:rPr kumimoji="1" lang="ja-JP" altLang="en-US" sz="1463" dirty="0"/>
              <a:t>地区 ２</a:t>
            </a:r>
          </a:p>
        </p:txBody>
      </p:sp>
      <p:sp>
        <p:nvSpPr>
          <p:cNvPr id="5" name="スライド番号プレースホルダー 4">
            <a:extLst>
              <a:ext uri="{FF2B5EF4-FFF2-40B4-BE49-F238E27FC236}">
                <a16:creationId xmlns="" xmlns:a16="http://schemas.microsoft.com/office/drawing/2014/main" id="{4A7F41F7-2634-4CE8-BDB6-375D68207FAF}"/>
              </a:ext>
            </a:extLst>
          </p:cNvPr>
          <p:cNvSpPr>
            <a:spLocks noGrp="1"/>
          </p:cNvSpPr>
          <p:nvPr>
            <p:ph type="sldNum" sz="quarter" idx="12"/>
          </p:nvPr>
        </p:nvSpPr>
        <p:spPr/>
        <p:txBody>
          <a:bodyPr/>
          <a:lstStyle/>
          <a:p>
            <a:fld id="{EAA204F7-1EBA-4A62-83CA-D03A6D293588}" type="slidenum">
              <a:rPr kumimoji="1" lang="ja-JP" altLang="en-US" smtClean="0"/>
              <a:t>2</a:t>
            </a:fld>
            <a:endParaRPr kumimoji="1" lang="ja-JP" altLang="en-US" dirty="0"/>
          </a:p>
        </p:txBody>
      </p:sp>
      <p:pic>
        <p:nvPicPr>
          <p:cNvPr id="14" name="図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5419" y="1376779"/>
            <a:ext cx="4852537" cy="4852537"/>
          </a:xfrm>
          <a:prstGeom prst="rect">
            <a:avLst/>
          </a:prstGeom>
        </p:spPr>
      </p:pic>
      <p:pic>
        <p:nvPicPr>
          <p:cNvPr id="15" name="図 14"/>
          <p:cNvPicPr>
            <a:picLocks noChangeAspect="1"/>
          </p:cNvPicPr>
          <p:nvPr/>
        </p:nvPicPr>
        <p:blipFill>
          <a:blip r:embed="rId11"/>
          <a:stretch>
            <a:fillRect/>
          </a:stretch>
        </p:blipFill>
        <p:spPr>
          <a:xfrm>
            <a:off x="5624963" y="2312450"/>
            <a:ext cx="3600000" cy="2040658"/>
          </a:xfrm>
          <a:prstGeom prst="rect">
            <a:avLst/>
          </a:prstGeom>
        </p:spPr>
      </p:pic>
      <p:sp>
        <p:nvSpPr>
          <p:cNvPr id="16" name="テキスト ボックス 15"/>
          <p:cNvSpPr txBox="1"/>
          <p:nvPr/>
        </p:nvSpPr>
        <p:spPr>
          <a:xfrm>
            <a:off x="6401213" y="1994991"/>
            <a:ext cx="2047500" cy="317459"/>
          </a:xfrm>
          <a:prstGeom prst="rect">
            <a:avLst/>
          </a:prstGeom>
          <a:noFill/>
        </p:spPr>
        <p:txBody>
          <a:bodyPr wrap="square" rtlCol="0">
            <a:spAutoFit/>
          </a:bodyPr>
          <a:lstStyle/>
          <a:p>
            <a:pPr algn="ctr"/>
            <a:r>
              <a:rPr kumimoji="1" lang="ja-JP" altLang="en-US" sz="1463" dirty="0"/>
              <a:t>地区 </a:t>
            </a:r>
            <a:r>
              <a:rPr kumimoji="1" lang="en-US" altLang="ja-JP" sz="1463" dirty="0"/>
              <a:t>A</a:t>
            </a:r>
            <a:endParaRPr kumimoji="1" lang="ja-JP" altLang="en-US" sz="1463" dirty="0"/>
          </a:p>
        </p:txBody>
      </p:sp>
    </p:spTree>
    <p:extLst>
      <p:ext uri="{BB962C8B-B14F-4D97-AF65-F5344CB8AC3E}">
        <p14:creationId xmlns:p14="http://schemas.microsoft.com/office/powerpoint/2010/main" val="452723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03BD2E8D-97FB-4487-81C6-2B93C6886A58}"/>
              </a:ext>
            </a:extLst>
          </p:cNvPr>
          <p:cNvSpPr txBox="1"/>
          <p:nvPr/>
        </p:nvSpPr>
        <p:spPr>
          <a:xfrm>
            <a:off x="2987123" y="684000"/>
            <a:ext cx="3963264" cy="317459"/>
          </a:xfrm>
          <a:prstGeom prst="rect">
            <a:avLst/>
          </a:prstGeom>
          <a:noFill/>
        </p:spPr>
        <p:txBody>
          <a:bodyPr wrap="none" rtlCol="0">
            <a:spAutoFit/>
          </a:bodyPr>
          <a:lstStyle/>
          <a:p>
            <a:r>
              <a:rPr lang="ja-JP" altLang="en-US" sz="1463" dirty="0">
                <a:latin typeface="メイリオ" panose="020B0604030504040204" pitchFamily="50" charset="-128"/>
                <a:ea typeface="メイリオ" panose="020B0604030504040204" pitchFamily="50" charset="-128"/>
              </a:rPr>
              <a:t>ポートフォリオマップ</a:t>
            </a:r>
            <a:r>
              <a:rPr kumimoji="1" lang="ja-JP" altLang="en-US" sz="1463" dirty="0">
                <a:latin typeface="メイリオ" panose="020B0604030504040204" pitchFamily="50" charset="-128"/>
                <a:ea typeface="メイリオ" panose="020B0604030504040204" pitchFamily="50" charset="-128"/>
              </a:rPr>
              <a:t>　　</a:t>
            </a:r>
            <a:r>
              <a:rPr kumimoji="1" lang="en-US" altLang="ja-JP" sz="1463" dirty="0">
                <a:latin typeface="メイリオ" panose="020B0604030504040204" pitchFamily="50" charset="-128"/>
                <a:ea typeface="メイリオ" panose="020B0604030504040204" pitchFamily="50" charset="-128"/>
              </a:rPr>
              <a:t>PORTFOLIO</a:t>
            </a:r>
            <a:r>
              <a:rPr kumimoji="1" lang="ja-JP" altLang="en-US" sz="1463" dirty="0">
                <a:latin typeface="メイリオ" panose="020B0604030504040204" pitchFamily="50" charset="-128"/>
                <a:ea typeface="メイリオ" panose="020B0604030504040204" pitchFamily="50" charset="-128"/>
              </a:rPr>
              <a:t> </a:t>
            </a:r>
            <a:r>
              <a:rPr kumimoji="1" lang="en-US" altLang="ja-JP" sz="1463" dirty="0">
                <a:latin typeface="メイリオ" panose="020B0604030504040204" pitchFamily="50" charset="-128"/>
                <a:ea typeface="メイリオ" panose="020B0604030504040204" pitchFamily="50" charset="-128"/>
              </a:rPr>
              <a:t>MAP</a:t>
            </a:r>
          </a:p>
        </p:txBody>
      </p:sp>
      <p:pic>
        <p:nvPicPr>
          <p:cNvPr id="8" name="図 7" descr="文字と写真のスクリーンショット&#10;&#10;自動的に生成された説明">
            <a:extLst>
              <a:ext uri="{FF2B5EF4-FFF2-40B4-BE49-F238E27FC236}">
                <a16:creationId xmlns="" xmlns:a16="http://schemas.microsoft.com/office/drawing/2014/main" id="{B85584B8-46A8-4E69-8F97-4F0B4B2BA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387" y="1634118"/>
            <a:ext cx="1307421" cy="662486"/>
          </a:xfrm>
          <a:prstGeom prst="rect">
            <a:avLst/>
          </a:prstGeom>
        </p:spPr>
      </p:pic>
      <p:pic>
        <p:nvPicPr>
          <p:cNvPr id="3" name="図 2" descr="テキスト, 地図 が含まれている画像&#10;&#10;自動的に生成された説明">
            <a:extLst>
              <a:ext uri="{FF2B5EF4-FFF2-40B4-BE49-F238E27FC236}">
                <a16:creationId xmlns="" xmlns:a16="http://schemas.microsoft.com/office/drawing/2014/main" id="{538E5DA8-20C1-4901-9CF6-2A94CA883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271" y="1854607"/>
            <a:ext cx="2047500" cy="2047500"/>
          </a:xfrm>
          <a:prstGeom prst="rect">
            <a:avLst/>
          </a:prstGeom>
        </p:spPr>
      </p:pic>
      <p:sp>
        <p:nvSpPr>
          <p:cNvPr id="2" name="テキスト ボックス 1"/>
          <p:cNvSpPr txBox="1"/>
          <p:nvPr/>
        </p:nvSpPr>
        <p:spPr>
          <a:xfrm>
            <a:off x="1416271" y="1425660"/>
            <a:ext cx="2047500" cy="317459"/>
          </a:xfrm>
          <a:prstGeom prst="rect">
            <a:avLst/>
          </a:prstGeom>
          <a:noFill/>
        </p:spPr>
        <p:txBody>
          <a:bodyPr wrap="square" rtlCol="0">
            <a:spAutoFit/>
          </a:bodyPr>
          <a:lstStyle/>
          <a:p>
            <a:pPr algn="ctr"/>
            <a:r>
              <a:rPr kumimoji="1" lang="ja-JP" altLang="en-US" sz="1463" dirty="0"/>
              <a:t>地区 </a:t>
            </a:r>
            <a:r>
              <a:rPr kumimoji="1" lang="en-US" altLang="ja-JP" sz="1463" dirty="0"/>
              <a:t>B</a:t>
            </a:r>
            <a:endParaRPr kumimoji="1" lang="ja-JP" altLang="en-US" sz="1463" dirty="0"/>
          </a:p>
        </p:txBody>
      </p:sp>
      <p:sp>
        <p:nvSpPr>
          <p:cNvPr id="9" name="テキスト ボックス 8"/>
          <p:cNvSpPr txBox="1"/>
          <p:nvPr/>
        </p:nvSpPr>
        <p:spPr>
          <a:xfrm>
            <a:off x="6401213" y="2776361"/>
            <a:ext cx="2047500" cy="317459"/>
          </a:xfrm>
          <a:prstGeom prst="rect">
            <a:avLst/>
          </a:prstGeom>
          <a:noFill/>
        </p:spPr>
        <p:txBody>
          <a:bodyPr wrap="square" rtlCol="0">
            <a:spAutoFit/>
          </a:bodyPr>
          <a:lstStyle/>
          <a:p>
            <a:pPr algn="ctr"/>
            <a:r>
              <a:rPr kumimoji="1" lang="ja-JP" altLang="en-US" sz="1463" dirty="0"/>
              <a:t>地区 </a:t>
            </a:r>
            <a:r>
              <a:rPr kumimoji="1" lang="en-US" altLang="ja-JP" sz="1463" dirty="0"/>
              <a:t>C</a:t>
            </a:r>
            <a:endParaRPr kumimoji="1" lang="ja-JP" altLang="en-US" sz="1463" dirty="0"/>
          </a:p>
        </p:txBody>
      </p:sp>
      <p:sp>
        <p:nvSpPr>
          <p:cNvPr id="5" name="スライド番号プレースホルダー 4">
            <a:extLst>
              <a:ext uri="{FF2B5EF4-FFF2-40B4-BE49-F238E27FC236}">
                <a16:creationId xmlns="" xmlns:a16="http://schemas.microsoft.com/office/drawing/2014/main" id="{4A7F41F7-2634-4CE8-BDB6-375D68207FAF}"/>
              </a:ext>
            </a:extLst>
          </p:cNvPr>
          <p:cNvSpPr>
            <a:spLocks noGrp="1"/>
          </p:cNvSpPr>
          <p:nvPr>
            <p:ph type="sldNum" sz="quarter" idx="12"/>
          </p:nvPr>
        </p:nvSpPr>
        <p:spPr/>
        <p:txBody>
          <a:bodyPr/>
          <a:lstStyle/>
          <a:p>
            <a:fld id="{EAA204F7-1EBA-4A62-83CA-D03A6D293588}" type="slidenum">
              <a:rPr kumimoji="1" lang="ja-JP" altLang="en-US" smtClean="0"/>
              <a:t>3</a:t>
            </a:fld>
            <a:endParaRPr kumimoji="1" lang="ja-JP" altLang="en-US" dirty="0"/>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0021" y="1780282"/>
            <a:ext cx="2520000" cy="2520000"/>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4963" y="3709316"/>
            <a:ext cx="2520000" cy="2520000"/>
          </a:xfrm>
          <a:prstGeom prst="rect">
            <a:avLst/>
          </a:prstGeom>
        </p:spPr>
      </p:pic>
      <p:pic>
        <p:nvPicPr>
          <p:cNvPr id="12" name="図 11"/>
          <p:cNvPicPr>
            <a:picLocks noChangeAspect="1"/>
          </p:cNvPicPr>
          <p:nvPr/>
        </p:nvPicPr>
        <p:blipFill>
          <a:blip r:embed="rId6"/>
          <a:stretch>
            <a:fillRect/>
          </a:stretch>
        </p:blipFill>
        <p:spPr>
          <a:xfrm>
            <a:off x="5672588" y="3131920"/>
            <a:ext cx="3600000" cy="517779"/>
          </a:xfrm>
          <a:prstGeom prst="rect">
            <a:avLst/>
          </a:prstGeom>
        </p:spPr>
      </p:pic>
      <p:pic>
        <p:nvPicPr>
          <p:cNvPr id="14" name="図 13"/>
          <p:cNvPicPr>
            <a:picLocks noChangeAspect="1"/>
          </p:cNvPicPr>
          <p:nvPr/>
        </p:nvPicPr>
        <p:blipFill>
          <a:blip r:embed="rId7"/>
          <a:stretch>
            <a:fillRect/>
          </a:stretch>
        </p:blipFill>
        <p:spPr>
          <a:xfrm>
            <a:off x="640021" y="4491035"/>
            <a:ext cx="3600000" cy="771592"/>
          </a:xfrm>
          <a:prstGeom prst="rect">
            <a:avLst/>
          </a:prstGeom>
        </p:spPr>
      </p:pic>
    </p:spTree>
    <p:extLst>
      <p:ext uri="{BB962C8B-B14F-4D97-AF65-F5344CB8AC3E}">
        <p14:creationId xmlns:p14="http://schemas.microsoft.com/office/powerpoint/2010/main" val="3389291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03BD2E8D-97FB-4487-81C6-2B93C6886A58}"/>
              </a:ext>
            </a:extLst>
          </p:cNvPr>
          <p:cNvSpPr txBox="1"/>
          <p:nvPr/>
        </p:nvSpPr>
        <p:spPr>
          <a:xfrm>
            <a:off x="2987123" y="684000"/>
            <a:ext cx="3963264" cy="317459"/>
          </a:xfrm>
          <a:prstGeom prst="rect">
            <a:avLst/>
          </a:prstGeom>
          <a:noFill/>
        </p:spPr>
        <p:txBody>
          <a:bodyPr wrap="none" rtlCol="0">
            <a:spAutoFit/>
          </a:bodyPr>
          <a:lstStyle/>
          <a:p>
            <a:r>
              <a:rPr lang="ja-JP" altLang="en-US" sz="1463" dirty="0">
                <a:latin typeface="メイリオ" panose="020B0604030504040204" pitchFamily="50" charset="-128"/>
                <a:ea typeface="メイリオ" panose="020B0604030504040204" pitchFamily="50" charset="-128"/>
              </a:rPr>
              <a:t>ポートフォリオマップ</a:t>
            </a:r>
            <a:r>
              <a:rPr kumimoji="1" lang="ja-JP" altLang="en-US" sz="1463" dirty="0">
                <a:latin typeface="メイリオ" panose="020B0604030504040204" pitchFamily="50" charset="-128"/>
                <a:ea typeface="メイリオ" panose="020B0604030504040204" pitchFamily="50" charset="-128"/>
              </a:rPr>
              <a:t>　　</a:t>
            </a:r>
            <a:r>
              <a:rPr kumimoji="1" lang="en-US" altLang="ja-JP" sz="1463" dirty="0">
                <a:latin typeface="メイリオ" panose="020B0604030504040204" pitchFamily="50" charset="-128"/>
                <a:ea typeface="メイリオ" panose="020B0604030504040204" pitchFamily="50" charset="-128"/>
              </a:rPr>
              <a:t>PORTFOLIO</a:t>
            </a:r>
            <a:r>
              <a:rPr kumimoji="1" lang="ja-JP" altLang="en-US" sz="1463" dirty="0">
                <a:latin typeface="メイリオ" panose="020B0604030504040204" pitchFamily="50" charset="-128"/>
                <a:ea typeface="メイリオ" panose="020B0604030504040204" pitchFamily="50" charset="-128"/>
              </a:rPr>
              <a:t> </a:t>
            </a:r>
            <a:r>
              <a:rPr kumimoji="1" lang="en-US" altLang="ja-JP" sz="1463" dirty="0">
                <a:latin typeface="メイリオ" panose="020B0604030504040204" pitchFamily="50" charset="-128"/>
                <a:ea typeface="メイリオ" panose="020B0604030504040204" pitchFamily="50" charset="-128"/>
              </a:rPr>
              <a:t>MAP</a:t>
            </a:r>
          </a:p>
        </p:txBody>
      </p:sp>
      <p:pic>
        <p:nvPicPr>
          <p:cNvPr id="8" name="図 7" descr="文字と写真のスクリーンショット&#10;&#10;自動的に生成された説明">
            <a:extLst>
              <a:ext uri="{FF2B5EF4-FFF2-40B4-BE49-F238E27FC236}">
                <a16:creationId xmlns="" xmlns:a16="http://schemas.microsoft.com/office/drawing/2014/main" id="{B85584B8-46A8-4E69-8F97-4F0B4B2BA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387" y="1623402"/>
            <a:ext cx="1307421" cy="662486"/>
          </a:xfrm>
          <a:prstGeom prst="rect">
            <a:avLst/>
          </a:prstGeom>
        </p:spPr>
      </p:pic>
      <p:pic>
        <p:nvPicPr>
          <p:cNvPr id="3" name="図 2" descr="テキスト, 地図 が含まれている画像&#10;&#10;自動的に生成された説明">
            <a:extLst>
              <a:ext uri="{FF2B5EF4-FFF2-40B4-BE49-F238E27FC236}">
                <a16:creationId xmlns="" xmlns:a16="http://schemas.microsoft.com/office/drawing/2014/main" id="{538E5DA8-20C1-4901-9CF6-2A94CA883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271" y="1854607"/>
            <a:ext cx="2047500" cy="2047500"/>
          </a:xfrm>
          <a:prstGeom prst="rect">
            <a:avLst/>
          </a:prstGeom>
        </p:spPr>
      </p:pic>
      <p:sp>
        <p:nvSpPr>
          <p:cNvPr id="2" name="テキスト ボックス 1"/>
          <p:cNvSpPr txBox="1"/>
          <p:nvPr/>
        </p:nvSpPr>
        <p:spPr>
          <a:xfrm>
            <a:off x="1416271" y="1425660"/>
            <a:ext cx="2047500" cy="317459"/>
          </a:xfrm>
          <a:prstGeom prst="rect">
            <a:avLst/>
          </a:prstGeom>
          <a:noFill/>
        </p:spPr>
        <p:txBody>
          <a:bodyPr wrap="square" rtlCol="0">
            <a:spAutoFit/>
          </a:bodyPr>
          <a:lstStyle/>
          <a:p>
            <a:pPr algn="ctr"/>
            <a:r>
              <a:rPr kumimoji="1" lang="ja-JP" altLang="en-US" sz="1463" dirty="0"/>
              <a:t>地区 </a:t>
            </a:r>
            <a:r>
              <a:rPr kumimoji="1" lang="en-US" altLang="ja-JP" sz="1463" dirty="0"/>
              <a:t>D</a:t>
            </a:r>
            <a:r>
              <a:rPr kumimoji="1" lang="en-US" altLang="ja-JP" sz="1100" dirty="0"/>
              <a:t>1</a:t>
            </a:r>
            <a:endParaRPr kumimoji="1" lang="ja-JP" altLang="en-US" sz="1100" dirty="0"/>
          </a:p>
        </p:txBody>
      </p:sp>
      <p:sp>
        <p:nvSpPr>
          <p:cNvPr id="9" name="テキスト ボックス 8"/>
          <p:cNvSpPr txBox="1"/>
          <p:nvPr/>
        </p:nvSpPr>
        <p:spPr>
          <a:xfrm>
            <a:off x="6401213" y="2776361"/>
            <a:ext cx="2047500" cy="317459"/>
          </a:xfrm>
          <a:prstGeom prst="rect">
            <a:avLst/>
          </a:prstGeom>
          <a:noFill/>
        </p:spPr>
        <p:txBody>
          <a:bodyPr wrap="square" rtlCol="0">
            <a:spAutoFit/>
          </a:bodyPr>
          <a:lstStyle/>
          <a:p>
            <a:pPr algn="ctr"/>
            <a:r>
              <a:rPr kumimoji="1" lang="ja-JP" altLang="en-US" sz="1463" dirty="0"/>
              <a:t>地区 </a:t>
            </a:r>
            <a:r>
              <a:rPr kumimoji="1" lang="en-US" altLang="ja-JP" sz="1463" dirty="0"/>
              <a:t>D</a:t>
            </a:r>
            <a:r>
              <a:rPr kumimoji="1" lang="en-US" altLang="ja-JP" sz="1200" dirty="0"/>
              <a:t>2</a:t>
            </a:r>
            <a:endParaRPr kumimoji="1" lang="ja-JP" altLang="en-US" sz="1200" dirty="0"/>
          </a:p>
        </p:txBody>
      </p:sp>
      <p:sp>
        <p:nvSpPr>
          <p:cNvPr id="5" name="スライド番号プレースホルダー 4">
            <a:extLst>
              <a:ext uri="{FF2B5EF4-FFF2-40B4-BE49-F238E27FC236}">
                <a16:creationId xmlns="" xmlns:a16="http://schemas.microsoft.com/office/drawing/2014/main" id="{4A7F41F7-2634-4CE8-BDB6-375D68207FAF}"/>
              </a:ext>
            </a:extLst>
          </p:cNvPr>
          <p:cNvSpPr>
            <a:spLocks noGrp="1"/>
          </p:cNvSpPr>
          <p:nvPr>
            <p:ph type="sldNum" sz="quarter" idx="12"/>
          </p:nvPr>
        </p:nvSpPr>
        <p:spPr/>
        <p:txBody>
          <a:bodyPr/>
          <a:lstStyle/>
          <a:p>
            <a:fld id="{EAA204F7-1EBA-4A62-83CA-D03A6D293588}" type="slidenum">
              <a:rPr kumimoji="1" lang="ja-JP" altLang="en-US" smtClean="0"/>
              <a:t>4</a:t>
            </a:fld>
            <a:endParaRPr kumimoji="1" lang="ja-JP" altLang="en-US" dirty="0"/>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0021" y="1780282"/>
            <a:ext cx="2520000" cy="2520000"/>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4963" y="3709316"/>
            <a:ext cx="2520000" cy="2520000"/>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2492" y="1780282"/>
            <a:ext cx="2520000" cy="2520000"/>
          </a:xfrm>
          <a:prstGeom prst="rect">
            <a:avLst/>
          </a:prstGeom>
        </p:spPr>
      </p:pic>
      <p:pic>
        <p:nvPicPr>
          <p:cNvPr id="13" name="図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6080" y="3709315"/>
            <a:ext cx="2520000" cy="2520000"/>
          </a:xfrm>
          <a:prstGeom prst="rect">
            <a:avLst/>
          </a:prstGeom>
        </p:spPr>
      </p:pic>
      <p:pic>
        <p:nvPicPr>
          <p:cNvPr id="18" name="図 17"/>
          <p:cNvPicPr>
            <a:picLocks noChangeAspect="1"/>
          </p:cNvPicPr>
          <p:nvPr/>
        </p:nvPicPr>
        <p:blipFill>
          <a:blip r:embed="rId8"/>
          <a:stretch>
            <a:fillRect/>
          </a:stretch>
        </p:blipFill>
        <p:spPr>
          <a:xfrm>
            <a:off x="640021" y="4374607"/>
            <a:ext cx="3600000" cy="517779"/>
          </a:xfrm>
          <a:prstGeom prst="rect">
            <a:avLst/>
          </a:prstGeom>
        </p:spPr>
      </p:pic>
      <p:pic>
        <p:nvPicPr>
          <p:cNvPr id="19" name="図 18"/>
          <p:cNvPicPr>
            <a:picLocks noChangeAspect="1"/>
          </p:cNvPicPr>
          <p:nvPr/>
        </p:nvPicPr>
        <p:blipFill>
          <a:blip r:embed="rId9"/>
          <a:stretch>
            <a:fillRect/>
          </a:stretch>
        </p:blipFill>
        <p:spPr>
          <a:xfrm>
            <a:off x="5676080" y="3143252"/>
            <a:ext cx="3600000" cy="517779"/>
          </a:xfrm>
          <a:prstGeom prst="rect">
            <a:avLst/>
          </a:prstGeom>
        </p:spPr>
      </p:pic>
    </p:spTree>
    <p:extLst>
      <p:ext uri="{BB962C8B-B14F-4D97-AF65-F5344CB8AC3E}">
        <p14:creationId xmlns:p14="http://schemas.microsoft.com/office/powerpoint/2010/main" val="832872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03BD2E8D-97FB-4487-81C6-2B93C6886A58}"/>
              </a:ext>
            </a:extLst>
          </p:cNvPr>
          <p:cNvSpPr txBox="1"/>
          <p:nvPr/>
        </p:nvSpPr>
        <p:spPr>
          <a:xfrm>
            <a:off x="2987123" y="684000"/>
            <a:ext cx="3963264" cy="317459"/>
          </a:xfrm>
          <a:prstGeom prst="rect">
            <a:avLst/>
          </a:prstGeom>
          <a:noFill/>
        </p:spPr>
        <p:txBody>
          <a:bodyPr wrap="none" rtlCol="0">
            <a:spAutoFit/>
          </a:bodyPr>
          <a:lstStyle/>
          <a:p>
            <a:r>
              <a:rPr lang="ja-JP" altLang="en-US" sz="1463" dirty="0">
                <a:latin typeface="メイリオ" panose="020B0604030504040204" pitchFamily="50" charset="-128"/>
                <a:ea typeface="メイリオ" panose="020B0604030504040204" pitchFamily="50" charset="-128"/>
              </a:rPr>
              <a:t>ポートフォリオマップ</a:t>
            </a:r>
            <a:r>
              <a:rPr kumimoji="1" lang="ja-JP" altLang="en-US" sz="1463" dirty="0">
                <a:latin typeface="メイリオ" panose="020B0604030504040204" pitchFamily="50" charset="-128"/>
                <a:ea typeface="メイリオ" panose="020B0604030504040204" pitchFamily="50" charset="-128"/>
              </a:rPr>
              <a:t>　　</a:t>
            </a:r>
            <a:r>
              <a:rPr kumimoji="1" lang="en-US" altLang="ja-JP" sz="1463" dirty="0">
                <a:latin typeface="メイリオ" panose="020B0604030504040204" pitchFamily="50" charset="-128"/>
                <a:ea typeface="メイリオ" panose="020B0604030504040204" pitchFamily="50" charset="-128"/>
              </a:rPr>
              <a:t>PORTFOLIO</a:t>
            </a:r>
            <a:r>
              <a:rPr kumimoji="1" lang="ja-JP" altLang="en-US" sz="1463" dirty="0">
                <a:latin typeface="メイリオ" panose="020B0604030504040204" pitchFamily="50" charset="-128"/>
                <a:ea typeface="メイリオ" panose="020B0604030504040204" pitchFamily="50" charset="-128"/>
              </a:rPr>
              <a:t> </a:t>
            </a:r>
            <a:r>
              <a:rPr kumimoji="1" lang="en-US" altLang="ja-JP" sz="1463" dirty="0">
                <a:latin typeface="メイリオ" panose="020B0604030504040204" pitchFamily="50" charset="-128"/>
                <a:ea typeface="メイリオ" panose="020B0604030504040204" pitchFamily="50" charset="-128"/>
              </a:rPr>
              <a:t>MAP</a:t>
            </a:r>
          </a:p>
        </p:txBody>
      </p:sp>
      <p:pic>
        <p:nvPicPr>
          <p:cNvPr id="8" name="図 7" descr="文字と写真のスクリーンショット&#10;&#10;自動的に生成された説明">
            <a:extLst>
              <a:ext uri="{FF2B5EF4-FFF2-40B4-BE49-F238E27FC236}">
                <a16:creationId xmlns="" xmlns:a16="http://schemas.microsoft.com/office/drawing/2014/main" id="{B85584B8-46A8-4E69-8F97-4F0B4B2BA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387" y="1623402"/>
            <a:ext cx="1307421" cy="662486"/>
          </a:xfrm>
          <a:prstGeom prst="rect">
            <a:avLst/>
          </a:prstGeom>
        </p:spPr>
      </p:pic>
      <p:pic>
        <p:nvPicPr>
          <p:cNvPr id="3" name="図 2" descr="テキスト, 地図 が含まれている画像&#10;&#10;自動的に生成された説明">
            <a:extLst>
              <a:ext uri="{FF2B5EF4-FFF2-40B4-BE49-F238E27FC236}">
                <a16:creationId xmlns="" xmlns:a16="http://schemas.microsoft.com/office/drawing/2014/main" id="{538E5DA8-20C1-4901-9CF6-2A94CA883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271" y="1854607"/>
            <a:ext cx="2047500" cy="2047500"/>
          </a:xfrm>
          <a:prstGeom prst="rect">
            <a:avLst/>
          </a:prstGeom>
        </p:spPr>
      </p:pic>
      <p:sp>
        <p:nvSpPr>
          <p:cNvPr id="2" name="テキスト ボックス 1"/>
          <p:cNvSpPr txBox="1"/>
          <p:nvPr/>
        </p:nvSpPr>
        <p:spPr>
          <a:xfrm>
            <a:off x="1416271" y="1425660"/>
            <a:ext cx="2047500" cy="317459"/>
          </a:xfrm>
          <a:prstGeom prst="rect">
            <a:avLst/>
          </a:prstGeom>
          <a:noFill/>
        </p:spPr>
        <p:txBody>
          <a:bodyPr wrap="square" rtlCol="0">
            <a:spAutoFit/>
          </a:bodyPr>
          <a:lstStyle/>
          <a:p>
            <a:pPr algn="ctr"/>
            <a:r>
              <a:rPr kumimoji="1" lang="ja-JP" altLang="en-US" sz="1463" dirty="0"/>
              <a:t>地区 </a:t>
            </a:r>
            <a:r>
              <a:rPr kumimoji="1" lang="en-US" altLang="ja-JP" sz="1463" dirty="0"/>
              <a:t>E</a:t>
            </a:r>
            <a:endParaRPr kumimoji="1" lang="ja-JP" altLang="en-US" sz="1100" dirty="0"/>
          </a:p>
        </p:txBody>
      </p:sp>
      <p:sp>
        <p:nvSpPr>
          <p:cNvPr id="9" name="テキスト ボックス 8"/>
          <p:cNvSpPr txBox="1"/>
          <p:nvPr/>
        </p:nvSpPr>
        <p:spPr>
          <a:xfrm>
            <a:off x="6401213" y="2776361"/>
            <a:ext cx="2047500" cy="317459"/>
          </a:xfrm>
          <a:prstGeom prst="rect">
            <a:avLst/>
          </a:prstGeom>
          <a:noFill/>
        </p:spPr>
        <p:txBody>
          <a:bodyPr wrap="square" rtlCol="0">
            <a:spAutoFit/>
          </a:bodyPr>
          <a:lstStyle/>
          <a:p>
            <a:pPr algn="ctr"/>
            <a:r>
              <a:rPr kumimoji="1" lang="ja-JP" altLang="en-US" sz="1463" dirty="0"/>
              <a:t>地区 </a:t>
            </a:r>
            <a:r>
              <a:rPr kumimoji="1" lang="en-US" altLang="ja-JP" sz="1463" dirty="0"/>
              <a:t>E2</a:t>
            </a:r>
            <a:endParaRPr kumimoji="1" lang="ja-JP" altLang="en-US" sz="1200" dirty="0"/>
          </a:p>
        </p:txBody>
      </p:sp>
      <p:sp>
        <p:nvSpPr>
          <p:cNvPr id="5" name="スライド番号プレースホルダー 4">
            <a:extLst>
              <a:ext uri="{FF2B5EF4-FFF2-40B4-BE49-F238E27FC236}">
                <a16:creationId xmlns="" xmlns:a16="http://schemas.microsoft.com/office/drawing/2014/main" id="{4A7F41F7-2634-4CE8-BDB6-375D68207FAF}"/>
              </a:ext>
            </a:extLst>
          </p:cNvPr>
          <p:cNvSpPr>
            <a:spLocks noGrp="1"/>
          </p:cNvSpPr>
          <p:nvPr>
            <p:ph type="sldNum" sz="quarter" idx="12"/>
          </p:nvPr>
        </p:nvSpPr>
        <p:spPr/>
        <p:txBody>
          <a:bodyPr/>
          <a:lstStyle/>
          <a:p>
            <a:fld id="{EAA204F7-1EBA-4A62-83CA-D03A6D293588}" type="slidenum">
              <a:rPr kumimoji="1" lang="ja-JP" altLang="en-US" smtClean="0"/>
              <a:t>5</a:t>
            </a:fld>
            <a:endParaRPr kumimoji="1" lang="ja-JP" altLang="en-US" dirty="0"/>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0021" y="1780282"/>
            <a:ext cx="2520000" cy="2520000"/>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4963" y="3709316"/>
            <a:ext cx="2520000" cy="2520000"/>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2492" y="1780282"/>
            <a:ext cx="2520000" cy="2520000"/>
          </a:xfrm>
          <a:prstGeom prst="rect">
            <a:avLst/>
          </a:prstGeom>
        </p:spPr>
      </p:pic>
      <p:pic>
        <p:nvPicPr>
          <p:cNvPr id="13" name="図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6080" y="3709315"/>
            <a:ext cx="2520000" cy="2520000"/>
          </a:xfrm>
          <a:prstGeom prst="rect">
            <a:avLst/>
          </a:prstGeom>
        </p:spPr>
      </p:pic>
      <p:pic>
        <p:nvPicPr>
          <p:cNvPr id="16" name="図 15"/>
          <p:cNvPicPr>
            <a:picLocks noChangeAspect="1"/>
          </p:cNvPicPr>
          <p:nvPr/>
        </p:nvPicPr>
        <p:blipFill>
          <a:blip r:embed="rId8"/>
          <a:stretch>
            <a:fillRect/>
          </a:stretch>
        </p:blipFill>
        <p:spPr>
          <a:xfrm>
            <a:off x="640021" y="4424352"/>
            <a:ext cx="3600000" cy="517779"/>
          </a:xfrm>
          <a:prstGeom prst="rect">
            <a:avLst/>
          </a:prstGeom>
        </p:spPr>
      </p:pic>
      <p:pic>
        <p:nvPicPr>
          <p:cNvPr id="17" name="図 16"/>
          <p:cNvPicPr>
            <a:picLocks noChangeAspect="1"/>
          </p:cNvPicPr>
          <p:nvPr/>
        </p:nvPicPr>
        <p:blipFill>
          <a:blip r:embed="rId9"/>
          <a:stretch>
            <a:fillRect/>
          </a:stretch>
        </p:blipFill>
        <p:spPr>
          <a:xfrm>
            <a:off x="5676080" y="3142678"/>
            <a:ext cx="3600000" cy="517779"/>
          </a:xfrm>
          <a:prstGeom prst="rect">
            <a:avLst/>
          </a:prstGeom>
        </p:spPr>
      </p:pic>
      <p:pic>
        <p:nvPicPr>
          <p:cNvPr id="12" name="図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75782" y="1780282"/>
            <a:ext cx="2520000" cy="2520000"/>
          </a:xfrm>
          <a:prstGeom prst="rect">
            <a:avLst/>
          </a:prstGeom>
        </p:spPr>
      </p:pic>
      <p:pic>
        <p:nvPicPr>
          <p:cNvPr id="14" name="図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9202" y="3709315"/>
            <a:ext cx="2520000" cy="2520000"/>
          </a:xfrm>
          <a:prstGeom prst="rect">
            <a:avLst/>
          </a:prstGeom>
        </p:spPr>
      </p:pic>
      <p:pic>
        <p:nvPicPr>
          <p:cNvPr id="18" name="図 17"/>
          <p:cNvPicPr>
            <a:picLocks noChangeAspect="1"/>
          </p:cNvPicPr>
          <p:nvPr/>
        </p:nvPicPr>
        <p:blipFill>
          <a:blip r:embed="rId12"/>
          <a:stretch>
            <a:fillRect/>
          </a:stretch>
        </p:blipFill>
        <p:spPr>
          <a:xfrm>
            <a:off x="640021" y="4424351"/>
            <a:ext cx="3600000" cy="517779"/>
          </a:xfrm>
          <a:prstGeom prst="rect">
            <a:avLst/>
          </a:prstGeom>
        </p:spPr>
      </p:pic>
      <p:pic>
        <p:nvPicPr>
          <p:cNvPr id="20" name="図 19"/>
          <p:cNvPicPr>
            <a:picLocks noChangeAspect="1"/>
          </p:cNvPicPr>
          <p:nvPr/>
        </p:nvPicPr>
        <p:blipFill>
          <a:blip r:embed="rId13"/>
          <a:stretch>
            <a:fillRect/>
          </a:stretch>
        </p:blipFill>
        <p:spPr>
          <a:xfrm>
            <a:off x="5671841" y="3154825"/>
            <a:ext cx="3600000" cy="517779"/>
          </a:xfrm>
          <a:prstGeom prst="rect">
            <a:avLst/>
          </a:prstGeom>
        </p:spPr>
      </p:pic>
    </p:spTree>
    <p:extLst>
      <p:ext uri="{BB962C8B-B14F-4D97-AF65-F5344CB8AC3E}">
        <p14:creationId xmlns:p14="http://schemas.microsoft.com/office/powerpoint/2010/main" val="2442434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03BD2E8D-97FB-4487-81C6-2B93C6886A58}"/>
              </a:ext>
            </a:extLst>
          </p:cNvPr>
          <p:cNvSpPr txBox="1"/>
          <p:nvPr/>
        </p:nvSpPr>
        <p:spPr>
          <a:xfrm>
            <a:off x="2987123" y="684000"/>
            <a:ext cx="3963264" cy="317459"/>
          </a:xfrm>
          <a:prstGeom prst="rect">
            <a:avLst/>
          </a:prstGeom>
          <a:noFill/>
        </p:spPr>
        <p:txBody>
          <a:bodyPr wrap="none" rtlCol="0">
            <a:spAutoFit/>
          </a:bodyPr>
          <a:lstStyle/>
          <a:p>
            <a:r>
              <a:rPr lang="ja-JP" altLang="en-US" sz="1463" dirty="0">
                <a:latin typeface="メイリオ" panose="020B0604030504040204" pitchFamily="50" charset="-128"/>
                <a:ea typeface="メイリオ" panose="020B0604030504040204" pitchFamily="50" charset="-128"/>
              </a:rPr>
              <a:t>ポートフォリオマップ</a:t>
            </a:r>
            <a:r>
              <a:rPr kumimoji="1" lang="ja-JP" altLang="en-US" sz="1463" dirty="0">
                <a:latin typeface="メイリオ" panose="020B0604030504040204" pitchFamily="50" charset="-128"/>
                <a:ea typeface="メイリオ" panose="020B0604030504040204" pitchFamily="50" charset="-128"/>
              </a:rPr>
              <a:t>　　</a:t>
            </a:r>
            <a:r>
              <a:rPr kumimoji="1" lang="en-US" altLang="ja-JP" sz="1463" dirty="0">
                <a:latin typeface="メイリオ" panose="020B0604030504040204" pitchFamily="50" charset="-128"/>
                <a:ea typeface="メイリオ" panose="020B0604030504040204" pitchFamily="50" charset="-128"/>
              </a:rPr>
              <a:t>PORTFOLIO</a:t>
            </a:r>
            <a:r>
              <a:rPr kumimoji="1" lang="ja-JP" altLang="en-US" sz="1463" dirty="0">
                <a:latin typeface="メイリオ" panose="020B0604030504040204" pitchFamily="50" charset="-128"/>
                <a:ea typeface="メイリオ" panose="020B0604030504040204" pitchFamily="50" charset="-128"/>
              </a:rPr>
              <a:t> </a:t>
            </a:r>
            <a:r>
              <a:rPr kumimoji="1" lang="en-US" altLang="ja-JP" sz="1463" dirty="0">
                <a:latin typeface="メイリオ" panose="020B0604030504040204" pitchFamily="50" charset="-128"/>
                <a:ea typeface="メイリオ" panose="020B0604030504040204" pitchFamily="50" charset="-128"/>
              </a:rPr>
              <a:t>MAP</a:t>
            </a:r>
          </a:p>
        </p:txBody>
      </p:sp>
      <p:pic>
        <p:nvPicPr>
          <p:cNvPr id="8" name="図 7" descr="文字と写真のスクリーンショット&#10;&#10;自動的に生成された説明">
            <a:extLst>
              <a:ext uri="{FF2B5EF4-FFF2-40B4-BE49-F238E27FC236}">
                <a16:creationId xmlns="" xmlns:a16="http://schemas.microsoft.com/office/drawing/2014/main" id="{B85584B8-46A8-4E69-8F97-4F0B4B2BA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387" y="1623402"/>
            <a:ext cx="1307421" cy="662486"/>
          </a:xfrm>
          <a:prstGeom prst="rect">
            <a:avLst/>
          </a:prstGeom>
        </p:spPr>
      </p:pic>
      <p:pic>
        <p:nvPicPr>
          <p:cNvPr id="3" name="図 2" descr="テキスト, 地図 が含まれている画像&#10;&#10;自動的に生成された説明">
            <a:extLst>
              <a:ext uri="{FF2B5EF4-FFF2-40B4-BE49-F238E27FC236}">
                <a16:creationId xmlns="" xmlns:a16="http://schemas.microsoft.com/office/drawing/2014/main" id="{538E5DA8-20C1-4901-9CF6-2A94CA883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271" y="1854607"/>
            <a:ext cx="2047500" cy="2047500"/>
          </a:xfrm>
          <a:prstGeom prst="rect">
            <a:avLst/>
          </a:prstGeom>
        </p:spPr>
      </p:pic>
      <p:sp>
        <p:nvSpPr>
          <p:cNvPr id="2" name="テキスト ボックス 1"/>
          <p:cNvSpPr txBox="1"/>
          <p:nvPr/>
        </p:nvSpPr>
        <p:spPr>
          <a:xfrm>
            <a:off x="1416271" y="1425660"/>
            <a:ext cx="2047500" cy="317459"/>
          </a:xfrm>
          <a:prstGeom prst="rect">
            <a:avLst/>
          </a:prstGeom>
          <a:noFill/>
        </p:spPr>
        <p:txBody>
          <a:bodyPr wrap="square" rtlCol="0">
            <a:spAutoFit/>
          </a:bodyPr>
          <a:lstStyle/>
          <a:p>
            <a:pPr algn="ctr"/>
            <a:r>
              <a:rPr kumimoji="1" lang="ja-JP" altLang="en-US" sz="1463" dirty="0"/>
              <a:t>地区 </a:t>
            </a:r>
            <a:r>
              <a:rPr kumimoji="1" lang="en-US" altLang="ja-JP" sz="1463" dirty="0"/>
              <a:t>F</a:t>
            </a:r>
            <a:endParaRPr kumimoji="1" lang="ja-JP" altLang="en-US" sz="1100" dirty="0"/>
          </a:p>
        </p:txBody>
      </p:sp>
      <p:sp>
        <p:nvSpPr>
          <p:cNvPr id="9" name="テキスト ボックス 8"/>
          <p:cNvSpPr txBox="1"/>
          <p:nvPr/>
        </p:nvSpPr>
        <p:spPr>
          <a:xfrm>
            <a:off x="6401213" y="2776361"/>
            <a:ext cx="2047500" cy="317459"/>
          </a:xfrm>
          <a:prstGeom prst="rect">
            <a:avLst/>
          </a:prstGeom>
          <a:noFill/>
        </p:spPr>
        <p:txBody>
          <a:bodyPr wrap="square" rtlCol="0">
            <a:spAutoFit/>
          </a:bodyPr>
          <a:lstStyle/>
          <a:p>
            <a:pPr algn="ctr"/>
            <a:r>
              <a:rPr kumimoji="1" lang="ja-JP" altLang="en-US" sz="1463" dirty="0"/>
              <a:t>地区 </a:t>
            </a:r>
            <a:r>
              <a:rPr kumimoji="1" lang="en-US" altLang="ja-JP" sz="1463" dirty="0"/>
              <a:t>G</a:t>
            </a:r>
            <a:endParaRPr kumimoji="1" lang="ja-JP" altLang="en-US" sz="1200" dirty="0"/>
          </a:p>
        </p:txBody>
      </p:sp>
      <p:sp>
        <p:nvSpPr>
          <p:cNvPr id="5" name="スライド番号プレースホルダー 4">
            <a:extLst>
              <a:ext uri="{FF2B5EF4-FFF2-40B4-BE49-F238E27FC236}">
                <a16:creationId xmlns="" xmlns:a16="http://schemas.microsoft.com/office/drawing/2014/main" id="{4A7F41F7-2634-4CE8-BDB6-375D68207FAF}"/>
              </a:ext>
            </a:extLst>
          </p:cNvPr>
          <p:cNvSpPr>
            <a:spLocks noGrp="1"/>
          </p:cNvSpPr>
          <p:nvPr>
            <p:ph type="sldNum" sz="quarter" idx="12"/>
          </p:nvPr>
        </p:nvSpPr>
        <p:spPr/>
        <p:txBody>
          <a:bodyPr/>
          <a:lstStyle/>
          <a:p>
            <a:fld id="{EAA204F7-1EBA-4A62-83CA-D03A6D293588}" type="slidenum">
              <a:rPr kumimoji="1" lang="ja-JP" altLang="en-US" smtClean="0"/>
              <a:t>6</a:t>
            </a:fld>
            <a:endParaRPr kumimoji="1" lang="ja-JP" altLang="en-US" dirty="0"/>
          </a:p>
        </p:txBody>
      </p:sp>
      <p:pic>
        <p:nvPicPr>
          <p:cNvPr id="16" name="図 15"/>
          <p:cNvPicPr>
            <a:picLocks noChangeAspect="1"/>
          </p:cNvPicPr>
          <p:nvPr/>
        </p:nvPicPr>
        <p:blipFill>
          <a:blip r:embed="rId4"/>
          <a:stretch>
            <a:fillRect/>
          </a:stretch>
        </p:blipFill>
        <p:spPr>
          <a:xfrm>
            <a:off x="640021" y="4424352"/>
            <a:ext cx="3600000" cy="517779"/>
          </a:xfrm>
          <a:prstGeom prst="rect">
            <a:avLst/>
          </a:prstGeom>
        </p:spPr>
      </p:pic>
      <p:pic>
        <p:nvPicPr>
          <p:cNvPr id="17" name="図 16"/>
          <p:cNvPicPr>
            <a:picLocks noChangeAspect="1"/>
          </p:cNvPicPr>
          <p:nvPr/>
        </p:nvPicPr>
        <p:blipFill>
          <a:blip r:embed="rId5"/>
          <a:stretch>
            <a:fillRect/>
          </a:stretch>
        </p:blipFill>
        <p:spPr>
          <a:xfrm>
            <a:off x="5676080" y="3142678"/>
            <a:ext cx="3600000" cy="517779"/>
          </a:xfrm>
          <a:prstGeom prst="rect">
            <a:avLst/>
          </a:prstGeom>
        </p:spPr>
      </p:pic>
      <p:pic>
        <p:nvPicPr>
          <p:cNvPr id="18" name="図 17"/>
          <p:cNvPicPr>
            <a:picLocks noChangeAspect="1"/>
          </p:cNvPicPr>
          <p:nvPr/>
        </p:nvPicPr>
        <p:blipFill>
          <a:blip r:embed="rId6"/>
          <a:stretch>
            <a:fillRect/>
          </a:stretch>
        </p:blipFill>
        <p:spPr>
          <a:xfrm>
            <a:off x="640021" y="4424351"/>
            <a:ext cx="3600000" cy="517779"/>
          </a:xfrm>
          <a:prstGeom prst="rect">
            <a:avLst/>
          </a:prstGeom>
        </p:spPr>
      </p:pic>
      <p:pic>
        <p:nvPicPr>
          <p:cNvPr id="20" name="図 19"/>
          <p:cNvPicPr>
            <a:picLocks noChangeAspect="1"/>
          </p:cNvPicPr>
          <p:nvPr/>
        </p:nvPicPr>
        <p:blipFill>
          <a:blip r:embed="rId7"/>
          <a:stretch>
            <a:fillRect/>
          </a:stretch>
        </p:blipFill>
        <p:spPr>
          <a:xfrm>
            <a:off x="5671841" y="3154825"/>
            <a:ext cx="3600000" cy="517779"/>
          </a:xfrm>
          <a:prstGeom prst="rect">
            <a:avLst/>
          </a:prstGeom>
        </p:spPr>
      </p:pic>
      <p:pic>
        <p:nvPicPr>
          <p:cNvPr id="7" name="図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0021" y="1833820"/>
            <a:ext cx="2520000" cy="2520000"/>
          </a:xfrm>
          <a:prstGeom prst="rect">
            <a:avLst/>
          </a:prstGeom>
        </p:spPr>
      </p:pic>
      <p:pic>
        <p:nvPicPr>
          <p:cNvPr id="15" name="図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5963" y="3797820"/>
            <a:ext cx="2538000" cy="2538000"/>
          </a:xfrm>
          <a:prstGeom prst="rect">
            <a:avLst/>
          </a:prstGeom>
        </p:spPr>
      </p:pic>
      <p:pic>
        <p:nvPicPr>
          <p:cNvPr id="19" name="図 18"/>
          <p:cNvPicPr>
            <a:picLocks noChangeAspect="1"/>
          </p:cNvPicPr>
          <p:nvPr/>
        </p:nvPicPr>
        <p:blipFill>
          <a:blip r:embed="rId10"/>
          <a:stretch>
            <a:fillRect/>
          </a:stretch>
        </p:blipFill>
        <p:spPr>
          <a:xfrm>
            <a:off x="640021" y="4424351"/>
            <a:ext cx="3600000" cy="517779"/>
          </a:xfrm>
          <a:prstGeom prst="rect">
            <a:avLst/>
          </a:prstGeom>
        </p:spPr>
      </p:pic>
      <p:pic>
        <p:nvPicPr>
          <p:cNvPr id="21" name="図 20"/>
          <p:cNvPicPr>
            <a:picLocks noChangeAspect="1"/>
          </p:cNvPicPr>
          <p:nvPr/>
        </p:nvPicPr>
        <p:blipFill>
          <a:blip r:embed="rId11"/>
          <a:stretch>
            <a:fillRect/>
          </a:stretch>
        </p:blipFill>
        <p:spPr>
          <a:xfrm>
            <a:off x="5680319" y="3157447"/>
            <a:ext cx="3600000" cy="517779"/>
          </a:xfrm>
          <a:prstGeom prst="rect">
            <a:avLst/>
          </a:prstGeom>
        </p:spPr>
      </p:pic>
    </p:spTree>
    <p:extLst>
      <p:ext uri="{BB962C8B-B14F-4D97-AF65-F5344CB8AC3E}">
        <p14:creationId xmlns:p14="http://schemas.microsoft.com/office/powerpoint/2010/main" val="261023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03BD2E8D-97FB-4487-81C6-2B93C6886A58}"/>
              </a:ext>
            </a:extLst>
          </p:cNvPr>
          <p:cNvSpPr txBox="1"/>
          <p:nvPr/>
        </p:nvSpPr>
        <p:spPr>
          <a:xfrm>
            <a:off x="2987123" y="684000"/>
            <a:ext cx="3963264" cy="317459"/>
          </a:xfrm>
          <a:prstGeom prst="rect">
            <a:avLst/>
          </a:prstGeom>
          <a:noFill/>
        </p:spPr>
        <p:txBody>
          <a:bodyPr wrap="none" rtlCol="0">
            <a:spAutoFit/>
          </a:bodyPr>
          <a:lstStyle/>
          <a:p>
            <a:r>
              <a:rPr lang="ja-JP" altLang="en-US" sz="1463" dirty="0">
                <a:latin typeface="メイリオ" panose="020B0604030504040204" pitchFamily="50" charset="-128"/>
                <a:ea typeface="メイリオ" panose="020B0604030504040204" pitchFamily="50" charset="-128"/>
              </a:rPr>
              <a:t>ポートフォリオマップ</a:t>
            </a:r>
            <a:r>
              <a:rPr kumimoji="1" lang="ja-JP" altLang="en-US" sz="1463" dirty="0">
                <a:latin typeface="メイリオ" panose="020B0604030504040204" pitchFamily="50" charset="-128"/>
                <a:ea typeface="メイリオ" panose="020B0604030504040204" pitchFamily="50" charset="-128"/>
              </a:rPr>
              <a:t>　　</a:t>
            </a:r>
            <a:r>
              <a:rPr kumimoji="1" lang="en-US" altLang="ja-JP" sz="1463" dirty="0">
                <a:latin typeface="メイリオ" panose="020B0604030504040204" pitchFamily="50" charset="-128"/>
                <a:ea typeface="メイリオ" panose="020B0604030504040204" pitchFamily="50" charset="-128"/>
              </a:rPr>
              <a:t>PORTFOLIO</a:t>
            </a:r>
            <a:r>
              <a:rPr kumimoji="1" lang="ja-JP" altLang="en-US" sz="1463" dirty="0">
                <a:latin typeface="メイリオ" panose="020B0604030504040204" pitchFamily="50" charset="-128"/>
                <a:ea typeface="メイリオ" panose="020B0604030504040204" pitchFamily="50" charset="-128"/>
              </a:rPr>
              <a:t> </a:t>
            </a:r>
            <a:r>
              <a:rPr kumimoji="1" lang="en-US" altLang="ja-JP" sz="1463" dirty="0">
                <a:latin typeface="メイリオ" panose="020B0604030504040204" pitchFamily="50" charset="-128"/>
                <a:ea typeface="メイリオ" panose="020B0604030504040204" pitchFamily="50" charset="-128"/>
              </a:rPr>
              <a:t>MAP</a:t>
            </a:r>
          </a:p>
        </p:txBody>
      </p:sp>
      <p:pic>
        <p:nvPicPr>
          <p:cNvPr id="8" name="図 7" descr="文字と写真のスクリーンショット&#10;&#10;自動的に生成された説明">
            <a:extLst>
              <a:ext uri="{FF2B5EF4-FFF2-40B4-BE49-F238E27FC236}">
                <a16:creationId xmlns="" xmlns:a16="http://schemas.microsoft.com/office/drawing/2014/main" id="{B85584B8-46A8-4E69-8F97-4F0B4B2BA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387" y="1623402"/>
            <a:ext cx="1307421" cy="662486"/>
          </a:xfrm>
          <a:prstGeom prst="rect">
            <a:avLst/>
          </a:prstGeom>
        </p:spPr>
      </p:pic>
      <p:pic>
        <p:nvPicPr>
          <p:cNvPr id="3" name="図 2" descr="テキスト, 地図 が含まれている画像&#10;&#10;自動的に生成された説明">
            <a:extLst>
              <a:ext uri="{FF2B5EF4-FFF2-40B4-BE49-F238E27FC236}">
                <a16:creationId xmlns="" xmlns:a16="http://schemas.microsoft.com/office/drawing/2014/main" id="{538E5DA8-20C1-4901-9CF6-2A94CA883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271" y="1854607"/>
            <a:ext cx="2047500" cy="2047500"/>
          </a:xfrm>
          <a:prstGeom prst="rect">
            <a:avLst/>
          </a:prstGeom>
        </p:spPr>
      </p:pic>
      <p:sp>
        <p:nvSpPr>
          <p:cNvPr id="2" name="テキスト ボックス 1"/>
          <p:cNvSpPr txBox="1"/>
          <p:nvPr/>
        </p:nvSpPr>
        <p:spPr>
          <a:xfrm>
            <a:off x="1416271" y="1425660"/>
            <a:ext cx="2047500" cy="317459"/>
          </a:xfrm>
          <a:prstGeom prst="rect">
            <a:avLst/>
          </a:prstGeom>
          <a:noFill/>
        </p:spPr>
        <p:txBody>
          <a:bodyPr wrap="square" rtlCol="0">
            <a:spAutoFit/>
          </a:bodyPr>
          <a:lstStyle/>
          <a:p>
            <a:pPr algn="ctr"/>
            <a:r>
              <a:rPr kumimoji="1" lang="ja-JP" altLang="en-US" sz="1463" dirty="0"/>
              <a:t>地区 </a:t>
            </a:r>
            <a:r>
              <a:rPr kumimoji="1" lang="en-US" altLang="ja-JP" sz="1463" dirty="0"/>
              <a:t>H</a:t>
            </a:r>
            <a:endParaRPr kumimoji="1" lang="ja-JP" altLang="en-US" sz="1100" dirty="0"/>
          </a:p>
        </p:txBody>
      </p:sp>
      <p:sp>
        <p:nvSpPr>
          <p:cNvPr id="9" name="テキスト ボックス 8"/>
          <p:cNvSpPr txBox="1"/>
          <p:nvPr/>
        </p:nvSpPr>
        <p:spPr>
          <a:xfrm>
            <a:off x="6401213" y="2776361"/>
            <a:ext cx="2047500" cy="317459"/>
          </a:xfrm>
          <a:prstGeom prst="rect">
            <a:avLst/>
          </a:prstGeom>
          <a:noFill/>
        </p:spPr>
        <p:txBody>
          <a:bodyPr wrap="square" rtlCol="0">
            <a:spAutoFit/>
          </a:bodyPr>
          <a:lstStyle/>
          <a:p>
            <a:pPr algn="ctr"/>
            <a:r>
              <a:rPr kumimoji="1" lang="ja-JP" altLang="en-US" sz="1463" dirty="0"/>
              <a:t>地区 </a:t>
            </a:r>
            <a:r>
              <a:rPr kumimoji="1" lang="en-US" altLang="ja-JP" sz="1463" dirty="0"/>
              <a:t>I</a:t>
            </a:r>
            <a:endParaRPr kumimoji="1" lang="ja-JP" altLang="en-US" sz="1200" dirty="0"/>
          </a:p>
        </p:txBody>
      </p:sp>
      <p:sp>
        <p:nvSpPr>
          <p:cNvPr id="5" name="スライド番号プレースホルダー 4">
            <a:extLst>
              <a:ext uri="{FF2B5EF4-FFF2-40B4-BE49-F238E27FC236}">
                <a16:creationId xmlns="" xmlns:a16="http://schemas.microsoft.com/office/drawing/2014/main" id="{4A7F41F7-2634-4CE8-BDB6-375D68207FAF}"/>
              </a:ext>
            </a:extLst>
          </p:cNvPr>
          <p:cNvSpPr>
            <a:spLocks noGrp="1"/>
          </p:cNvSpPr>
          <p:nvPr>
            <p:ph type="sldNum" sz="quarter" idx="12"/>
          </p:nvPr>
        </p:nvSpPr>
        <p:spPr/>
        <p:txBody>
          <a:bodyPr/>
          <a:lstStyle/>
          <a:p>
            <a:fld id="{EAA204F7-1EBA-4A62-83CA-D03A6D293588}" type="slidenum">
              <a:rPr kumimoji="1" lang="ja-JP" altLang="en-US" smtClean="0"/>
              <a:t>7</a:t>
            </a:fld>
            <a:endParaRPr kumimoji="1" lang="ja-JP" altLang="en-US" dirty="0"/>
          </a:p>
        </p:txBody>
      </p:sp>
      <p:pic>
        <p:nvPicPr>
          <p:cNvPr id="16" name="図 15"/>
          <p:cNvPicPr>
            <a:picLocks noChangeAspect="1"/>
          </p:cNvPicPr>
          <p:nvPr/>
        </p:nvPicPr>
        <p:blipFill>
          <a:blip r:embed="rId4"/>
          <a:stretch>
            <a:fillRect/>
          </a:stretch>
        </p:blipFill>
        <p:spPr>
          <a:xfrm>
            <a:off x="640021" y="4424352"/>
            <a:ext cx="3600000" cy="517779"/>
          </a:xfrm>
          <a:prstGeom prst="rect">
            <a:avLst/>
          </a:prstGeom>
        </p:spPr>
      </p:pic>
      <p:pic>
        <p:nvPicPr>
          <p:cNvPr id="17" name="図 16"/>
          <p:cNvPicPr>
            <a:picLocks noChangeAspect="1"/>
          </p:cNvPicPr>
          <p:nvPr/>
        </p:nvPicPr>
        <p:blipFill>
          <a:blip r:embed="rId5"/>
          <a:stretch>
            <a:fillRect/>
          </a:stretch>
        </p:blipFill>
        <p:spPr>
          <a:xfrm>
            <a:off x="5676080" y="3142678"/>
            <a:ext cx="3600000" cy="517779"/>
          </a:xfrm>
          <a:prstGeom prst="rect">
            <a:avLst/>
          </a:prstGeom>
        </p:spPr>
      </p:pic>
      <p:pic>
        <p:nvPicPr>
          <p:cNvPr id="18" name="図 17"/>
          <p:cNvPicPr>
            <a:picLocks noChangeAspect="1"/>
          </p:cNvPicPr>
          <p:nvPr/>
        </p:nvPicPr>
        <p:blipFill>
          <a:blip r:embed="rId6"/>
          <a:stretch>
            <a:fillRect/>
          </a:stretch>
        </p:blipFill>
        <p:spPr>
          <a:xfrm>
            <a:off x="640021" y="4424351"/>
            <a:ext cx="3600000" cy="517779"/>
          </a:xfrm>
          <a:prstGeom prst="rect">
            <a:avLst/>
          </a:prstGeom>
        </p:spPr>
      </p:pic>
      <p:pic>
        <p:nvPicPr>
          <p:cNvPr id="20" name="図 19"/>
          <p:cNvPicPr>
            <a:picLocks noChangeAspect="1"/>
          </p:cNvPicPr>
          <p:nvPr/>
        </p:nvPicPr>
        <p:blipFill>
          <a:blip r:embed="rId7"/>
          <a:stretch>
            <a:fillRect/>
          </a:stretch>
        </p:blipFill>
        <p:spPr>
          <a:xfrm>
            <a:off x="5671841" y="3154825"/>
            <a:ext cx="3600000" cy="517779"/>
          </a:xfrm>
          <a:prstGeom prst="rect">
            <a:avLst/>
          </a:prstGeom>
        </p:spPr>
      </p:pic>
      <p:pic>
        <p:nvPicPr>
          <p:cNvPr id="7" name="図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0021" y="1833820"/>
            <a:ext cx="2520000" cy="2520000"/>
          </a:xfrm>
          <a:prstGeom prst="rect">
            <a:avLst/>
          </a:prstGeom>
        </p:spPr>
      </p:pic>
      <p:pic>
        <p:nvPicPr>
          <p:cNvPr id="19" name="図 18"/>
          <p:cNvPicPr>
            <a:picLocks noChangeAspect="1"/>
          </p:cNvPicPr>
          <p:nvPr/>
        </p:nvPicPr>
        <p:blipFill>
          <a:blip r:embed="rId9"/>
          <a:stretch>
            <a:fillRect/>
          </a:stretch>
        </p:blipFill>
        <p:spPr>
          <a:xfrm>
            <a:off x="640021" y="4424351"/>
            <a:ext cx="3600000" cy="517779"/>
          </a:xfrm>
          <a:prstGeom prst="rect">
            <a:avLst/>
          </a:prstGeom>
        </p:spPr>
      </p:pic>
      <p:pic>
        <p:nvPicPr>
          <p:cNvPr id="21" name="図 20"/>
          <p:cNvPicPr>
            <a:picLocks noChangeAspect="1"/>
          </p:cNvPicPr>
          <p:nvPr/>
        </p:nvPicPr>
        <p:blipFill>
          <a:blip r:embed="rId10"/>
          <a:stretch>
            <a:fillRect/>
          </a:stretch>
        </p:blipFill>
        <p:spPr>
          <a:xfrm>
            <a:off x="5680319" y="3157447"/>
            <a:ext cx="3600000" cy="517779"/>
          </a:xfrm>
          <a:prstGeom prst="rect">
            <a:avLst/>
          </a:prstGeom>
        </p:spPr>
      </p:pic>
      <p:pic>
        <p:nvPicPr>
          <p:cNvPr id="6" name="図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80021" y="1854607"/>
            <a:ext cx="2520000" cy="2520000"/>
          </a:xfrm>
          <a:prstGeom prst="rect">
            <a:avLst/>
          </a:prstGeom>
        </p:spPr>
      </p:pic>
      <p:pic>
        <p:nvPicPr>
          <p:cNvPr id="10" name="図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64963" y="3748541"/>
            <a:ext cx="2520000" cy="2520000"/>
          </a:xfrm>
          <a:prstGeom prst="rect">
            <a:avLst/>
          </a:prstGeom>
        </p:spPr>
      </p:pic>
      <p:pic>
        <p:nvPicPr>
          <p:cNvPr id="12" name="図 11"/>
          <p:cNvPicPr>
            <a:picLocks noChangeAspect="1"/>
          </p:cNvPicPr>
          <p:nvPr/>
        </p:nvPicPr>
        <p:blipFill>
          <a:blip r:embed="rId13"/>
          <a:stretch>
            <a:fillRect/>
          </a:stretch>
        </p:blipFill>
        <p:spPr>
          <a:xfrm>
            <a:off x="5679272" y="3160585"/>
            <a:ext cx="3600000" cy="517779"/>
          </a:xfrm>
          <a:prstGeom prst="rect">
            <a:avLst/>
          </a:prstGeom>
        </p:spPr>
      </p:pic>
      <p:pic>
        <p:nvPicPr>
          <p:cNvPr id="13" name="図 12"/>
          <p:cNvPicPr>
            <a:picLocks noChangeAspect="1"/>
          </p:cNvPicPr>
          <p:nvPr/>
        </p:nvPicPr>
        <p:blipFill>
          <a:blip r:embed="rId14"/>
          <a:stretch>
            <a:fillRect/>
          </a:stretch>
        </p:blipFill>
        <p:spPr>
          <a:xfrm>
            <a:off x="5677178" y="3160585"/>
            <a:ext cx="3600000" cy="517779"/>
          </a:xfrm>
          <a:prstGeom prst="rect">
            <a:avLst/>
          </a:prstGeom>
        </p:spPr>
      </p:pic>
      <p:pic>
        <p:nvPicPr>
          <p:cNvPr id="14" name="図 13"/>
          <p:cNvPicPr>
            <a:picLocks noChangeAspect="1"/>
          </p:cNvPicPr>
          <p:nvPr/>
        </p:nvPicPr>
        <p:blipFill>
          <a:blip r:embed="rId15"/>
          <a:stretch>
            <a:fillRect/>
          </a:stretch>
        </p:blipFill>
        <p:spPr>
          <a:xfrm>
            <a:off x="640021" y="4424351"/>
            <a:ext cx="3600000" cy="517779"/>
          </a:xfrm>
          <a:prstGeom prst="rect">
            <a:avLst/>
          </a:prstGeom>
        </p:spPr>
      </p:pic>
    </p:spTree>
    <p:extLst>
      <p:ext uri="{BB962C8B-B14F-4D97-AF65-F5344CB8AC3E}">
        <p14:creationId xmlns:p14="http://schemas.microsoft.com/office/powerpoint/2010/main" val="603679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03BD2E8D-97FB-4487-81C6-2B93C6886A58}"/>
              </a:ext>
            </a:extLst>
          </p:cNvPr>
          <p:cNvSpPr txBox="1"/>
          <p:nvPr/>
        </p:nvSpPr>
        <p:spPr>
          <a:xfrm>
            <a:off x="2987123" y="684000"/>
            <a:ext cx="3963264" cy="317459"/>
          </a:xfrm>
          <a:prstGeom prst="rect">
            <a:avLst/>
          </a:prstGeom>
          <a:noFill/>
        </p:spPr>
        <p:txBody>
          <a:bodyPr wrap="none" rtlCol="0">
            <a:spAutoFit/>
          </a:bodyPr>
          <a:lstStyle/>
          <a:p>
            <a:r>
              <a:rPr lang="ja-JP" altLang="en-US" sz="1463" dirty="0">
                <a:latin typeface="メイリオ" panose="020B0604030504040204" pitchFamily="50" charset="-128"/>
                <a:ea typeface="メイリオ" panose="020B0604030504040204" pitchFamily="50" charset="-128"/>
              </a:rPr>
              <a:t>ポートフォリオマップ</a:t>
            </a:r>
            <a:r>
              <a:rPr kumimoji="1" lang="ja-JP" altLang="en-US" sz="1463" dirty="0">
                <a:latin typeface="メイリオ" panose="020B0604030504040204" pitchFamily="50" charset="-128"/>
                <a:ea typeface="メイリオ" panose="020B0604030504040204" pitchFamily="50" charset="-128"/>
              </a:rPr>
              <a:t>　　</a:t>
            </a:r>
            <a:r>
              <a:rPr kumimoji="1" lang="en-US" altLang="ja-JP" sz="1463" dirty="0">
                <a:latin typeface="メイリオ" panose="020B0604030504040204" pitchFamily="50" charset="-128"/>
                <a:ea typeface="メイリオ" panose="020B0604030504040204" pitchFamily="50" charset="-128"/>
              </a:rPr>
              <a:t>PORTFOLIO</a:t>
            </a:r>
            <a:r>
              <a:rPr kumimoji="1" lang="ja-JP" altLang="en-US" sz="1463" dirty="0">
                <a:latin typeface="メイリオ" panose="020B0604030504040204" pitchFamily="50" charset="-128"/>
                <a:ea typeface="メイリオ" panose="020B0604030504040204" pitchFamily="50" charset="-128"/>
              </a:rPr>
              <a:t> </a:t>
            </a:r>
            <a:r>
              <a:rPr kumimoji="1" lang="en-US" altLang="ja-JP" sz="1463" dirty="0">
                <a:latin typeface="メイリオ" panose="020B0604030504040204" pitchFamily="50" charset="-128"/>
                <a:ea typeface="メイリオ" panose="020B0604030504040204" pitchFamily="50" charset="-128"/>
              </a:rPr>
              <a:t>MAP</a:t>
            </a:r>
          </a:p>
        </p:txBody>
      </p:sp>
      <p:pic>
        <p:nvPicPr>
          <p:cNvPr id="8" name="図 7" descr="文字と写真のスクリーンショット&#10;&#10;自動的に生成された説明">
            <a:extLst>
              <a:ext uri="{FF2B5EF4-FFF2-40B4-BE49-F238E27FC236}">
                <a16:creationId xmlns="" xmlns:a16="http://schemas.microsoft.com/office/drawing/2014/main" id="{B85584B8-46A8-4E69-8F97-4F0B4B2BA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0387" y="1623402"/>
            <a:ext cx="1307421" cy="662486"/>
          </a:xfrm>
          <a:prstGeom prst="rect">
            <a:avLst/>
          </a:prstGeom>
        </p:spPr>
      </p:pic>
      <p:pic>
        <p:nvPicPr>
          <p:cNvPr id="3" name="図 2" descr="テキスト, 地図 が含まれている画像&#10;&#10;自動的に生成された説明">
            <a:extLst>
              <a:ext uri="{FF2B5EF4-FFF2-40B4-BE49-F238E27FC236}">
                <a16:creationId xmlns="" xmlns:a16="http://schemas.microsoft.com/office/drawing/2014/main" id="{538E5DA8-20C1-4901-9CF6-2A94CA883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271" y="1854607"/>
            <a:ext cx="2047500" cy="2047500"/>
          </a:xfrm>
          <a:prstGeom prst="rect">
            <a:avLst/>
          </a:prstGeom>
        </p:spPr>
      </p:pic>
      <p:sp>
        <p:nvSpPr>
          <p:cNvPr id="2" name="テキスト ボックス 1"/>
          <p:cNvSpPr txBox="1"/>
          <p:nvPr/>
        </p:nvSpPr>
        <p:spPr>
          <a:xfrm>
            <a:off x="1416271" y="1425660"/>
            <a:ext cx="2047500" cy="317459"/>
          </a:xfrm>
          <a:prstGeom prst="rect">
            <a:avLst/>
          </a:prstGeom>
          <a:noFill/>
        </p:spPr>
        <p:txBody>
          <a:bodyPr wrap="square" rtlCol="0">
            <a:spAutoFit/>
          </a:bodyPr>
          <a:lstStyle/>
          <a:p>
            <a:pPr algn="ctr"/>
            <a:r>
              <a:rPr kumimoji="1" lang="ja-JP" altLang="en-US" sz="1463" dirty="0"/>
              <a:t>地区 </a:t>
            </a:r>
            <a:r>
              <a:rPr kumimoji="1" lang="en-US" altLang="ja-JP" sz="1463" dirty="0"/>
              <a:t>J</a:t>
            </a:r>
            <a:endParaRPr kumimoji="1" lang="ja-JP" altLang="en-US" sz="1100" dirty="0"/>
          </a:p>
        </p:txBody>
      </p:sp>
      <p:sp>
        <p:nvSpPr>
          <p:cNvPr id="5" name="スライド番号プレースホルダー 4">
            <a:extLst>
              <a:ext uri="{FF2B5EF4-FFF2-40B4-BE49-F238E27FC236}">
                <a16:creationId xmlns="" xmlns:a16="http://schemas.microsoft.com/office/drawing/2014/main" id="{4A7F41F7-2634-4CE8-BDB6-375D68207FAF}"/>
              </a:ext>
            </a:extLst>
          </p:cNvPr>
          <p:cNvSpPr>
            <a:spLocks noGrp="1"/>
          </p:cNvSpPr>
          <p:nvPr>
            <p:ph type="sldNum" sz="quarter" idx="12"/>
          </p:nvPr>
        </p:nvSpPr>
        <p:spPr/>
        <p:txBody>
          <a:bodyPr/>
          <a:lstStyle/>
          <a:p>
            <a:fld id="{EAA204F7-1EBA-4A62-83CA-D03A6D293588}" type="slidenum">
              <a:rPr kumimoji="1" lang="ja-JP" altLang="en-US" smtClean="0"/>
              <a:t>8</a:t>
            </a:fld>
            <a:endParaRPr kumimoji="1" lang="ja-JP" altLang="en-US" dirty="0"/>
          </a:p>
        </p:txBody>
      </p:sp>
      <p:pic>
        <p:nvPicPr>
          <p:cNvPr id="16" name="図 15"/>
          <p:cNvPicPr>
            <a:picLocks noChangeAspect="1"/>
          </p:cNvPicPr>
          <p:nvPr/>
        </p:nvPicPr>
        <p:blipFill>
          <a:blip r:embed="rId4"/>
          <a:stretch>
            <a:fillRect/>
          </a:stretch>
        </p:blipFill>
        <p:spPr>
          <a:xfrm>
            <a:off x="640021" y="4424352"/>
            <a:ext cx="3600000" cy="517779"/>
          </a:xfrm>
          <a:prstGeom prst="rect">
            <a:avLst/>
          </a:prstGeom>
        </p:spPr>
      </p:pic>
      <p:pic>
        <p:nvPicPr>
          <p:cNvPr id="18" name="図 17"/>
          <p:cNvPicPr>
            <a:picLocks noChangeAspect="1"/>
          </p:cNvPicPr>
          <p:nvPr/>
        </p:nvPicPr>
        <p:blipFill>
          <a:blip r:embed="rId5"/>
          <a:stretch>
            <a:fillRect/>
          </a:stretch>
        </p:blipFill>
        <p:spPr>
          <a:xfrm>
            <a:off x="640021" y="4424351"/>
            <a:ext cx="3600000" cy="517779"/>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0021" y="1833820"/>
            <a:ext cx="2520000" cy="2520000"/>
          </a:xfrm>
          <a:prstGeom prst="rect">
            <a:avLst/>
          </a:prstGeom>
        </p:spPr>
      </p:pic>
      <p:pic>
        <p:nvPicPr>
          <p:cNvPr id="19" name="図 18"/>
          <p:cNvPicPr>
            <a:picLocks noChangeAspect="1"/>
          </p:cNvPicPr>
          <p:nvPr/>
        </p:nvPicPr>
        <p:blipFill>
          <a:blip r:embed="rId7"/>
          <a:stretch>
            <a:fillRect/>
          </a:stretch>
        </p:blipFill>
        <p:spPr>
          <a:xfrm>
            <a:off x="640021" y="4424351"/>
            <a:ext cx="3600000" cy="517779"/>
          </a:xfrm>
          <a:prstGeom prst="rect">
            <a:avLst/>
          </a:prstGeom>
        </p:spPr>
      </p:pic>
      <p:pic>
        <p:nvPicPr>
          <p:cNvPr id="6" name="図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0021" y="1854607"/>
            <a:ext cx="2520000" cy="2520000"/>
          </a:xfrm>
          <a:prstGeom prst="rect">
            <a:avLst/>
          </a:prstGeom>
        </p:spPr>
      </p:pic>
      <p:pic>
        <p:nvPicPr>
          <p:cNvPr id="14" name="図 13"/>
          <p:cNvPicPr>
            <a:picLocks noChangeAspect="1"/>
          </p:cNvPicPr>
          <p:nvPr/>
        </p:nvPicPr>
        <p:blipFill>
          <a:blip r:embed="rId9"/>
          <a:stretch>
            <a:fillRect/>
          </a:stretch>
        </p:blipFill>
        <p:spPr>
          <a:xfrm>
            <a:off x="640021" y="4424351"/>
            <a:ext cx="3600000" cy="517779"/>
          </a:xfrm>
          <a:prstGeom prst="rect">
            <a:avLst/>
          </a:prstGeom>
        </p:spPr>
      </p:pic>
      <p:pic>
        <p:nvPicPr>
          <p:cNvPr id="11" name="図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80021" y="1843344"/>
            <a:ext cx="2520000" cy="2520000"/>
          </a:xfrm>
          <a:prstGeom prst="rect">
            <a:avLst/>
          </a:prstGeom>
        </p:spPr>
      </p:pic>
      <p:pic>
        <p:nvPicPr>
          <p:cNvPr id="15" name="図 14"/>
          <p:cNvPicPr>
            <a:picLocks noChangeAspect="1"/>
          </p:cNvPicPr>
          <p:nvPr/>
        </p:nvPicPr>
        <p:blipFill>
          <a:blip r:embed="rId11"/>
          <a:stretch>
            <a:fillRect/>
          </a:stretch>
        </p:blipFill>
        <p:spPr>
          <a:xfrm>
            <a:off x="640021" y="4418556"/>
            <a:ext cx="3600000" cy="1025406"/>
          </a:xfrm>
          <a:prstGeom prst="rect">
            <a:avLst/>
          </a:prstGeom>
        </p:spPr>
      </p:pic>
      <p:pic>
        <p:nvPicPr>
          <p:cNvPr id="22" name="図 21"/>
          <p:cNvPicPr>
            <a:picLocks noChangeAspect="1"/>
          </p:cNvPicPr>
          <p:nvPr/>
        </p:nvPicPr>
        <p:blipFill>
          <a:blip r:embed="rId12"/>
          <a:stretch>
            <a:fillRect/>
          </a:stretch>
        </p:blipFill>
        <p:spPr>
          <a:xfrm>
            <a:off x="4904963" y="2547535"/>
            <a:ext cx="4320000" cy="1858608"/>
          </a:xfrm>
          <a:prstGeom prst="rect">
            <a:avLst/>
          </a:prstGeom>
        </p:spPr>
      </p:pic>
      <p:sp>
        <p:nvSpPr>
          <p:cNvPr id="9" name="テキスト ボックス 8">
            <a:extLst>
              <a:ext uri="{FF2B5EF4-FFF2-40B4-BE49-F238E27FC236}">
                <a16:creationId xmlns="" xmlns:a16="http://schemas.microsoft.com/office/drawing/2014/main" id="{F9BA14B4-89A4-429E-A7EF-6D8340CB7135}"/>
              </a:ext>
            </a:extLst>
          </p:cNvPr>
          <p:cNvSpPr txBox="1"/>
          <p:nvPr/>
        </p:nvSpPr>
        <p:spPr>
          <a:xfrm>
            <a:off x="640021" y="5580790"/>
            <a:ext cx="3600000" cy="553998"/>
          </a:xfrm>
          <a:prstGeom prst="rect">
            <a:avLst/>
          </a:prstGeom>
          <a:noFill/>
        </p:spPr>
        <p:txBody>
          <a:bodyPr wrap="square" rtlCol="0">
            <a:spAutoFit/>
          </a:bodyPr>
          <a:lstStyle/>
          <a:p>
            <a:r>
              <a:rPr kumimoji="1" lang="ja-JP" altLang="en-US" sz="1000" dirty="0"/>
              <a:t>東町</a:t>
            </a:r>
            <a:r>
              <a:rPr kumimoji="1" lang="en-US" altLang="ja-JP" sz="1000" dirty="0"/>
              <a:t>1051-1 </a:t>
            </a:r>
            <a:r>
              <a:rPr kumimoji="1" lang="ja-JP" altLang="en-US" sz="1000" dirty="0"/>
              <a:t>は、接道がないため建築不可となります。</a:t>
            </a:r>
            <a:endParaRPr kumimoji="1" lang="en-US" altLang="ja-JP" sz="1000" dirty="0"/>
          </a:p>
          <a:p>
            <a:r>
              <a:rPr kumimoji="1" lang="ja-JP" altLang="en-US" sz="1000" dirty="0"/>
              <a:t>東町</a:t>
            </a:r>
            <a:r>
              <a:rPr kumimoji="1" lang="en-US" altLang="ja-JP" sz="1000" dirty="0"/>
              <a:t>1054</a:t>
            </a:r>
            <a:r>
              <a:rPr kumimoji="1" lang="ja-JP" altLang="en-US" sz="1000" dirty="0"/>
              <a:t>、</a:t>
            </a:r>
            <a:r>
              <a:rPr kumimoji="1" lang="en-US" altLang="ja-JP" sz="1000" dirty="0"/>
              <a:t>1060</a:t>
            </a:r>
            <a:r>
              <a:rPr kumimoji="1" lang="ja-JP" altLang="en-US" sz="1000" dirty="0"/>
              <a:t>は、旗竿地となりますが、建築可能との判断をいただいています。</a:t>
            </a:r>
          </a:p>
        </p:txBody>
      </p:sp>
    </p:spTree>
    <p:extLst>
      <p:ext uri="{BB962C8B-B14F-4D97-AF65-F5344CB8AC3E}">
        <p14:creationId xmlns:p14="http://schemas.microsoft.com/office/powerpoint/2010/main" val="2743942240"/>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ユーザー定義 2">
      <a:majorFont>
        <a:latin typeface="Century Gothic"/>
        <a:ea typeface="メイリオ"/>
        <a:cs typeface=""/>
      </a:majorFont>
      <a:minorFont>
        <a:latin typeface="Century Gothic"/>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11203</TotalTime>
  <Words>82</Words>
  <Application>Microsoft Office PowerPoint</Application>
  <PresentationFormat>A4 210 x 297 mm</PresentationFormat>
  <Paragraphs>34</Paragraphs>
  <Slides>9</Slides>
  <Notes>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15" baseType="lpstr">
      <vt:lpstr>メイリオ</vt:lpstr>
      <vt:lpstr>游ゴシック</vt:lpstr>
      <vt:lpstr>Arial</vt:lpstr>
      <vt:lpstr>Century Gothic</vt:lpstr>
      <vt:lpstr>Office Theme</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加藤 崇之</dc:creator>
  <cp:lastModifiedBy>加藤 崇之</cp:lastModifiedBy>
  <cp:revision>397</cp:revision>
  <cp:lastPrinted>2021-09-29T05:48:57Z</cp:lastPrinted>
  <dcterms:created xsi:type="dcterms:W3CDTF">2019-07-16T04:18:23Z</dcterms:created>
  <dcterms:modified xsi:type="dcterms:W3CDTF">2021-10-01T04:36:47Z</dcterms:modified>
</cp:coreProperties>
</file>